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8" r:id="rId4"/>
  </p:sldMasterIdLst>
  <p:notesMasterIdLst>
    <p:notesMasterId r:id="rId13"/>
  </p:notesMasterIdLst>
  <p:handoutMasterIdLst>
    <p:handoutMasterId r:id="rId14"/>
  </p:handoutMasterIdLst>
  <p:sldIdLst>
    <p:sldId id="1176" r:id="rId5"/>
    <p:sldId id="1178" r:id="rId6"/>
    <p:sldId id="1182" r:id="rId7"/>
    <p:sldId id="1183" r:id="rId8"/>
    <p:sldId id="1184" r:id="rId9"/>
    <p:sldId id="1186" r:id="rId10"/>
    <p:sldId id="1181" r:id="rId11"/>
    <p:sldId id="1185" r:id="rId12"/>
  </p:sldIdLst>
  <p:sldSz cx="12192000" cy="6858000"/>
  <p:notesSz cx="6858000" cy="9144000"/>
  <p:defaultTextStyle>
    <a:defPPr>
      <a:defRPr lang="lt-LT"/>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src" initials="s" lastIdx="2" clrIdx="0">
    <p:extLst>
      <p:ext uri="{19B8F6BF-5375-455C-9EA6-DF929625EA0E}">
        <p15:presenceInfo xmlns:p15="http://schemas.microsoft.com/office/powerpoint/2012/main" userId=" src" providerId="None"/>
      </p:ext>
    </p:extLst>
  </p:cmAuthor>
  <p:cmAuthor id="2" name="WHITE GRAPHIC" initials="WG" lastIdx="2" clrIdx="1">
    <p:extLst>
      <p:ext uri="{19B8F6BF-5375-455C-9EA6-DF929625EA0E}">
        <p15:presenceInfo xmlns:p15="http://schemas.microsoft.com/office/powerpoint/2012/main" userId="WHITE GRAPHI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01"/>
    <a:srgbClr val="5D8189"/>
    <a:srgbClr val="ECECEC"/>
    <a:srgbClr val="E4E4E4"/>
    <a:srgbClr val="EDEDEE"/>
    <a:srgbClr val="DFDEDE"/>
    <a:srgbClr val="E9E9E9"/>
    <a:srgbClr val="0B1412"/>
    <a:srgbClr val="FEFEFE"/>
    <a:srgbClr val="0211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7758BE-26F3-47E2-81A1-9AF448B4CE6A}" v="2" dt="2025-01-23T11:12:57.7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291" autoAdjust="0"/>
  </p:normalViewPr>
  <p:slideViewPr>
    <p:cSldViewPr snapToGrid="0" snapToObjects="1">
      <p:cViewPr varScale="1">
        <p:scale>
          <a:sx n="112" d="100"/>
          <a:sy n="112" d="100"/>
        </p:scale>
        <p:origin x="558" y="96"/>
      </p:cViewPr>
      <p:guideLst/>
    </p:cSldViewPr>
  </p:slideViewPr>
  <p:notesTextViewPr>
    <p:cViewPr>
      <p:scale>
        <a:sx n="1" d="1"/>
        <a:sy n="1" d="1"/>
      </p:scale>
      <p:origin x="0" y="0"/>
    </p:cViewPr>
  </p:notesTextViewPr>
  <p:sorterViewPr>
    <p:cViewPr>
      <p:scale>
        <a:sx n="66" d="100"/>
        <a:sy n="66" d="100"/>
      </p:scale>
      <p:origin x="0" y="-1980"/>
    </p:cViewPr>
  </p:sorterViewPr>
  <p:notesViewPr>
    <p:cSldViewPr snapToGrid="0" snapToObjects="1" showGuides="1">
      <p:cViewPr varScale="1">
        <p:scale>
          <a:sx n="66" d="100"/>
          <a:sy n="66" d="100"/>
        </p:scale>
        <p:origin x="3134"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D4DFA9-38CF-7D4C-9EB4-7A6A0A01A9C5}" type="datetimeFigureOut">
              <a:rPr lang="en-US" smtClean="0"/>
              <a:t>1/19/2026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8C5D27-E275-914C-B9A8-807C55B0069F}" type="slidenum">
              <a:rPr lang="en-US" smtClean="0"/>
              <a:t>‹#›</a:t>
            </a:fld>
            <a:endParaRPr lang="en-US"/>
          </a:p>
        </p:txBody>
      </p:sp>
    </p:spTree>
    <p:extLst>
      <p:ext uri="{BB962C8B-B14F-4D97-AF65-F5344CB8AC3E}">
        <p14:creationId xmlns:p14="http://schemas.microsoft.com/office/powerpoint/2010/main" val="48029849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9CB90-614C-5144-87C1-67812BEDF5FB}" type="datetimeFigureOut">
              <a:rPr lang="en-US" smtClean="0"/>
              <a:t>1/19/2026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E7EC0-9BE3-5541-9D76-7DE32A6C9D42}" type="slidenum">
              <a:rPr lang="en-US" smtClean="0"/>
              <a:t>‹#›</a:t>
            </a:fld>
            <a:endParaRPr lang="en-US"/>
          </a:p>
        </p:txBody>
      </p:sp>
    </p:spTree>
    <p:extLst>
      <p:ext uri="{BB962C8B-B14F-4D97-AF65-F5344CB8AC3E}">
        <p14:creationId xmlns:p14="http://schemas.microsoft.com/office/powerpoint/2010/main" val="200110054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1</a:t>
            </a:fld>
            <a:endParaRPr lang="en-US"/>
          </a:p>
        </p:txBody>
      </p:sp>
    </p:spTree>
    <p:extLst>
      <p:ext uri="{BB962C8B-B14F-4D97-AF65-F5344CB8AC3E}">
        <p14:creationId xmlns:p14="http://schemas.microsoft.com/office/powerpoint/2010/main" val="317837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CEC0A-30E5-3088-6E1C-E800FE7B0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5AFC6-02B0-93B0-444C-B4513D45CD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F43A32-1A25-B265-4D7A-0BB9CBF6490C}"/>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68E9CF6B-2F3B-9AB4-977D-7E0C776BD493}"/>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0F7FD260-D996-BD98-B99E-4A4C211D3809}"/>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AE07BF93-4271-118F-6454-375D5AF2F08A}"/>
              </a:ext>
            </a:extLst>
          </p:cNvPr>
          <p:cNvSpPr>
            <a:spLocks noGrp="1"/>
          </p:cNvSpPr>
          <p:nvPr>
            <p:ph type="sldNum" sz="quarter" idx="5"/>
          </p:nvPr>
        </p:nvSpPr>
        <p:spPr/>
        <p:txBody>
          <a:bodyPr/>
          <a:lstStyle/>
          <a:p>
            <a:fld id="{B36E7EC0-9BE3-5541-9D76-7DE32A6C9D42}" type="slidenum">
              <a:rPr lang="en-US" smtClean="0"/>
              <a:t>2</a:t>
            </a:fld>
            <a:endParaRPr lang="en-US"/>
          </a:p>
        </p:txBody>
      </p:sp>
    </p:spTree>
    <p:extLst>
      <p:ext uri="{BB962C8B-B14F-4D97-AF65-F5344CB8AC3E}">
        <p14:creationId xmlns:p14="http://schemas.microsoft.com/office/powerpoint/2010/main" val="2091708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BC9F9-A81E-9492-AE6B-1B1960EFB5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D4796-ADFD-3A60-348E-597052F13A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CA88A6-461B-B087-4538-ED5F29D5B42C}"/>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3372A513-E374-562D-2722-F31B9AD09A5A}"/>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527D7872-AB3D-200A-2911-31DFA884009F}"/>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1CFB9412-6BAE-1D4F-A67D-82E34459728B}"/>
              </a:ext>
            </a:extLst>
          </p:cNvPr>
          <p:cNvSpPr>
            <a:spLocks noGrp="1"/>
          </p:cNvSpPr>
          <p:nvPr>
            <p:ph type="sldNum" sz="quarter" idx="5"/>
          </p:nvPr>
        </p:nvSpPr>
        <p:spPr/>
        <p:txBody>
          <a:bodyPr/>
          <a:lstStyle/>
          <a:p>
            <a:fld id="{B36E7EC0-9BE3-5541-9D76-7DE32A6C9D42}" type="slidenum">
              <a:rPr lang="en-US" smtClean="0"/>
              <a:t>3</a:t>
            </a:fld>
            <a:endParaRPr lang="en-US"/>
          </a:p>
        </p:txBody>
      </p:sp>
    </p:spTree>
    <p:extLst>
      <p:ext uri="{BB962C8B-B14F-4D97-AF65-F5344CB8AC3E}">
        <p14:creationId xmlns:p14="http://schemas.microsoft.com/office/powerpoint/2010/main" val="4045656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1E66B-F268-AF9C-5712-1B5056B96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DFB71-EC32-0F22-A9BD-965E03913D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95AB6F-6473-DC87-E263-AF23A22B22FC}"/>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6F557846-3AD5-38C8-542C-261130B48272}"/>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65F9C968-61EC-1073-6337-95D45EFA8A20}"/>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D303FB70-73BB-9716-0B55-3D1F6327AC5B}"/>
              </a:ext>
            </a:extLst>
          </p:cNvPr>
          <p:cNvSpPr>
            <a:spLocks noGrp="1"/>
          </p:cNvSpPr>
          <p:nvPr>
            <p:ph type="sldNum" sz="quarter" idx="5"/>
          </p:nvPr>
        </p:nvSpPr>
        <p:spPr/>
        <p:txBody>
          <a:bodyPr/>
          <a:lstStyle/>
          <a:p>
            <a:fld id="{B36E7EC0-9BE3-5541-9D76-7DE32A6C9D42}" type="slidenum">
              <a:rPr lang="en-US" smtClean="0"/>
              <a:t>4</a:t>
            </a:fld>
            <a:endParaRPr lang="en-US"/>
          </a:p>
        </p:txBody>
      </p:sp>
    </p:spTree>
    <p:extLst>
      <p:ext uri="{BB962C8B-B14F-4D97-AF65-F5344CB8AC3E}">
        <p14:creationId xmlns:p14="http://schemas.microsoft.com/office/powerpoint/2010/main" val="297000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7C0AB-B2B0-FD52-719C-771345E803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102440-AEFD-A7C0-425C-A1FCAD7140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3ED59A-38C8-9EF4-BD62-8ABE0B312CEF}"/>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BD555CFB-4A85-D61F-D996-00671842156B}"/>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70A471F0-F7D3-354B-6AF7-8D8E5816AA34}"/>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F9E4B03D-DDBD-57C7-951D-09E483EEEA4D}"/>
              </a:ext>
            </a:extLst>
          </p:cNvPr>
          <p:cNvSpPr>
            <a:spLocks noGrp="1"/>
          </p:cNvSpPr>
          <p:nvPr>
            <p:ph type="sldNum" sz="quarter" idx="5"/>
          </p:nvPr>
        </p:nvSpPr>
        <p:spPr/>
        <p:txBody>
          <a:bodyPr/>
          <a:lstStyle/>
          <a:p>
            <a:fld id="{B36E7EC0-9BE3-5541-9D76-7DE32A6C9D42}" type="slidenum">
              <a:rPr lang="en-US" smtClean="0"/>
              <a:t>5</a:t>
            </a:fld>
            <a:endParaRPr lang="en-US"/>
          </a:p>
        </p:txBody>
      </p:sp>
    </p:spTree>
    <p:extLst>
      <p:ext uri="{BB962C8B-B14F-4D97-AF65-F5344CB8AC3E}">
        <p14:creationId xmlns:p14="http://schemas.microsoft.com/office/powerpoint/2010/main" val="3394014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1E8A4-F6F1-0B29-CAC9-676622F91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24D5FC-B708-B15F-424B-22FDCB767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62A7FA-44AC-DDAA-4654-90A33BA3FEEF}"/>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16EC9B78-ADF6-84FA-A6B7-32041C0DB4B1}"/>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DBB8800D-4150-5EAE-D059-FD3D41D7DF09}"/>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3B2CCDD4-26BE-A785-C7A7-95623B70C7A0}"/>
              </a:ext>
            </a:extLst>
          </p:cNvPr>
          <p:cNvSpPr>
            <a:spLocks noGrp="1"/>
          </p:cNvSpPr>
          <p:nvPr>
            <p:ph type="sldNum" sz="quarter" idx="5"/>
          </p:nvPr>
        </p:nvSpPr>
        <p:spPr/>
        <p:txBody>
          <a:bodyPr/>
          <a:lstStyle/>
          <a:p>
            <a:fld id="{B36E7EC0-9BE3-5541-9D76-7DE32A6C9D42}" type="slidenum">
              <a:rPr lang="en-US" smtClean="0"/>
              <a:t>6</a:t>
            </a:fld>
            <a:endParaRPr lang="en-US"/>
          </a:p>
        </p:txBody>
      </p:sp>
    </p:spTree>
    <p:extLst>
      <p:ext uri="{BB962C8B-B14F-4D97-AF65-F5344CB8AC3E}">
        <p14:creationId xmlns:p14="http://schemas.microsoft.com/office/powerpoint/2010/main" val="658052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15ACF-0E07-FE8C-A608-CC8723339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5FC49-DE1E-73BC-18CE-0C3CBC8866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F73378-3592-A392-C414-2D9CF30A4E58}"/>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B80D8537-58EB-9A21-81BB-FA430A3E146A}"/>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51C55951-6881-104E-68CA-6879D82EFA0D}"/>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CEBA6BA2-0E64-D724-51C2-65B50A2C4721}"/>
              </a:ext>
            </a:extLst>
          </p:cNvPr>
          <p:cNvSpPr>
            <a:spLocks noGrp="1"/>
          </p:cNvSpPr>
          <p:nvPr>
            <p:ph type="sldNum" sz="quarter" idx="5"/>
          </p:nvPr>
        </p:nvSpPr>
        <p:spPr/>
        <p:txBody>
          <a:bodyPr/>
          <a:lstStyle/>
          <a:p>
            <a:fld id="{B36E7EC0-9BE3-5541-9D76-7DE32A6C9D42}" type="slidenum">
              <a:rPr lang="en-US" smtClean="0"/>
              <a:t>7</a:t>
            </a:fld>
            <a:endParaRPr lang="en-US"/>
          </a:p>
        </p:txBody>
      </p:sp>
    </p:spTree>
    <p:extLst>
      <p:ext uri="{BB962C8B-B14F-4D97-AF65-F5344CB8AC3E}">
        <p14:creationId xmlns:p14="http://schemas.microsoft.com/office/powerpoint/2010/main" val="2032495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67000-F1A2-FC73-DF44-3C76D2A70C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BDA146-652C-0412-7D11-6FE7FCD764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01FDA-C0C9-A1A6-B80F-22265F125632}"/>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46FAF3AE-068F-70CD-5B11-61B4CDD775C7}"/>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5983B731-C2A0-4523-2E54-FA912EE68042}"/>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30E2B75A-9B91-3EE5-B31D-AB8D4FDA0109}"/>
              </a:ext>
            </a:extLst>
          </p:cNvPr>
          <p:cNvSpPr>
            <a:spLocks noGrp="1"/>
          </p:cNvSpPr>
          <p:nvPr>
            <p:ph type="sldNum" sz="quarter" idx="5"/>
          </p:nvPr>
        </p:nvSpPr>
        <p:spPr/>
        <p:txBody>
          <a:bodyPr/>
          <a:lstStyle/>
          <a:p>
            <a:fld id="{B36E7EC0-9BE3-5541-9D76-7DE32A6C9D42}" type="slidenum">
              <a:rPr lang="en-US" smtClean="0"/>
              <a:t>8</a:t>
            </a:fld>
            <a:endParaRPr lang="en-US"/>
          </a:p>
        </p:txBody>
      </p:sp>
    </p:spTree>
    <p:extLst>
      <p:ext uri="{BB962C8B-B14F-4D97-AF65-F5344CB8AC3E}">
        <p14:creationId xmlns:p14="http://schemas.microsoft.com/office/powerpoint/2010/main" val="2979883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914400" y="2130428"/>
            <a:ext cx="10363200" cy="1470025"/>
          </a:xfrm>
        </p:spPr>
        <p:txBody>
          <a:bodyPr/>
          <a:lstStyle/>
          <a:p>
            <a:r>
              <a:rPr lang="lt-LT"/>
              <a:t>Spustelėję redaguokite stilių</a:t>
            </a:r>
          </a:p>
        </p:txBody>
      </p:sp>
      <p:sp>
        <p:nvSpPr>
          <p:cNvPr id="3" name="Antrinis pavadinima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15" indent="0" algn="ctr">
              <a:buNone/>
              <a:defRPr>
                <a:solidFill>
                  <a:schemeClr val="tx1">
                    <a:tint val="75000"/>
                  </a:schemeClr>
                </a:solidFill>
              </a:defRPr>
            </a:lvl2pPr>
            <a:lvl3pPr marL="1219031" indent="0" algn="ctr">
              <a:buNone/>
              <a:defRPr>
                <a:solidFill>
                  <a:schemeClr val="tx1">
                    <a:tint val="75000"/>
                  </a:schemeClr>
                </a:solidFill>
              </a:defRPr>
            </a:lvl3pPr>
            <a:lvl4pPr marL="1828546" indent="0" algn="ctr">
              <a:buNone/>
              <a:defRPr>
                <a:solidFill>
                  <a:schemeClr val="tx1">
                    <a:tint val="75000"/>
                  </a:schemeClr>
                </a:solidFill>
              </a:defRPr>
            </a:lvl4pPr>
            <a:lvl5pPr marL="2438062" indent="0" algn="ctr">
              <a:buNone/>
              <a:defRPr>
                <a:solidFill>
                  <a:schemeClr val="tx1">
                    <a:tint val="75000"/>
                  </a:schemeClr>
                </a:solidFill>
              </a:defRPr>
            </a:lvl5pPr>
            <a:lvl6pPr marL="3047577" indent="0" algn="ctr">
              <a:buNone/>
              <a:defRPr>
                <a:solidFill>
                  <a:schemeClr val="tx1">
                    <a:tint val="75000"/>
                  </a:schemeClr>
                </a:solidFill>
              </a:defRPr>
            </a:lvl6pPr>
            <a:lvl7pPr marL="3657093" indent="0" algn="ctr">
              <a:buNone/>
              <a:defRPr>
                <a:solidFill>
                  <a:schemeClr val="tx1">
                    <a:tint val="75000"/>
                  </a:schemeClr>
                </a:solidFill>
              </a:defRPr>
            </a:lvl7pPr>
            <a:lvl8pPr marL="4266608" indent="0" algn="ctr">
              <a:buNone/>
              <a:defRPr>
                <a:solidFill>
                  <a:schemeClr val="tx1">
                    <a:tint val="75000"/>
                  </a:schemeClr>
                </a:solidFill>
              </a:defRPr>
            </a:lvl8pPr>
            <a:lvl9pPr marL="4876123" indent="0" algn="ctr">
              <a:buNone/>
              <a:defRPr>
                <a:solidFill>
                  <a:schemeClr val="tx1">
                    <a:tint val="75000"/>
                  </a:schemeClr>
                </a:solidFill>
              </a:defRPr>
            </a:lvl9pPr>
          </a:lstStyle>
          <a:p>
            <a:r>
              <a:rPr lang="lt-LT"/>
              <a:t>Spustelėkite norėdami redaguoti šablono paantraštės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2026-01-19</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r>
              <a:rPr lang="en-US"/>
              <a:t>www.website.com / Page description or Note goes here</a:t>
            </a:r>
            <a:endParaRPr lang="en-US" dirty="0"/>
          </a:p>
        </p:txBody>
      </p:sp>
      <p:sp>
        <p:nvSpPr>
          <p:cNvPr id="6" name="Skaidrės numerio vietos rezervavimo ženklas 5"/>
          <p:cNvSpPr>
            <a:spLocks noGrp="1"/>
          </p:cNvSpPr>
          <p:nvPr>
            <p:ph type="sldNum" sz="quarter" idx="12"/>
          </p:nvPr>
        </p:nvSpPr>
        <p:spPr/>
        <p:txBody>
          <a:bodyPr/>
          <a:lstStyle/>
          <a:p>
            <a:r>
              <a:rPr lang="en-US"/>
              <a:t>&lt;#&gt;</a:t>
            </a:r>
            <a:endParaRPr lang="en-US" dirty="0"/>
          </a:p>
        </p:txBody>
      </p:sp>
    </p:spTree>
    <p:extLst>
      <p:ext uri="{BB962C8B-B14F-4D97-AF65-F5344CB8AC3E}">
        <p14:creationId xmlns:p14="http://schemas.microsoft.com/office/powerpoint/2010/main" val="267995311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redaguokite stilių</a:t>
            </a:r>
          </a:p>
        </p:txBody>
      </p:sp>
      <p:sp>
        <p:nvSpPr>
          <p:cNvPr id="3" name="Vertikalaus teksto vietos rezervavimo ženklas 2"/>
          <p:cNvSpPr>
            <a:spLocks noGrp="1"/>
          </p:cNvSpPr>
          <p:nvPr>
            <p:ph type="body" orient="vert" idx="1"/>
          </p:nvPr>
        </p:nvSpPr>
        <p:spPr/>
        <p:txBody>
          <a:bodyPr vert="eaVert"/>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2026-01-19</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r>
              <a:rPr lang="en-US"/>
              <a:t>www.website.com / Page description or Note goes here</a:t>
            </a:r>
            <a:endParaRPr lang="en-US" dirty="0"/>
          </a:p>
        </p:txBody>
      </p:sp>
      <p:sp>
        <p:nvSpPr>
          <p:cNvPr id="6" name="Skaidrės numerio vietos rezervavimo ženklas 5"/>
          <p:cNvSpPr>
            <a:spLocks noGrp="1"/>
          </p:cNvSpPr>
          <p:nvPr>
            <p:ph type="sldNum" sz="quarter" idx="12"/>
          </p:nvPr>
        </p:nvSpPr>
        <p:spPr/>
        <p:txBody>
          <a:bodyPr/>
          <a:lstStyle/>
          <a:p>
            <a:r>
              <a:rPr lang="en-US"/>
              <a:t>&lt;#&gt;</a:t>
            </a:r>
            <a:endParaRPr lang="en-US" dirty="0"/>
          </a:p>
        </p:txBody>
      </p:sp>
    </p:spTree>
    <p:extLst>
      <p:ext uri="{BB962C8B-B14F-4D97-AF65-F5344CB8AC3E}">
        <p14:creationId xmlns:p14="http://schemas.microsoft.com/office/powerpoint/2010/main" val="279662717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839200" y="206375"/>
            <a:ext cx="2743200" cy="4387851"/>
          </a:xfrm>
        </p:spPr>
        <p:txBody>
          <a:bodyPr vert="eaVert"/>
          <a:lstStyle/>
          <a:p>
            <a:r>
              <a:rPr lang="lt-LT"/>
              <a:t>Spustelėję redaguokite stilių</a:t>
            </a:r>
          </a:p>
        </p:txBody>
      </p:sp>
      <p:sp>
        <p:nvSpPr>
          <p:cNvPr id="3" name="Vertikalaus teksto vietos rezervavimo ženklas 2"/>
          <p:cNvSpPr>
            <a:spLocks noGrp="1"/>
          </p:cNvSpPr>
          <p:nvPr>
            <p:ph type="body" orient="vert" idx="1"/>
          </p:nvPr>
        </p:nvSpPr>
        <p:spPr>
          <a:xfrm>
            <a:off x="609600" y="206375"/>
            <a:ext cx="8026400" cy="4387851"/>
          </a:xfrm>
        </p:spPr>
        <p:txBody>
          <a:bodyPr vert="eaVert"/>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2026-01-19</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r>
              <a:rPr lang="en-US"/>
              <a:t>www.website.com / Page description or Note goes here</a:t>
            </a:r>
            <a:endParaRPr lang="en-US" dirty="0"/>
          </a:p>
        </p:txBody>
      </p:sp>
      <p:sp>
        <p:nvSpPr>
          <p:cNvPr id="6" name="Skaidrės numerio vietos rezervavimo ženklas 5"/>
          <p:cNvSpPr>
            <a:spLocks noGrp="1"/>
          </p:cNvSpPr>
          <p:nvPr>
            <p:ph type="sldNum" sz="quarter" idx="12"/>
          </p:nvPr>
        </p:nvSpPr>
        <p:spPr/>
        <p:txBody>
          <a:bodyPr/>
          <a:lstStyle/>
          <a:p>
            <a:r>
              <a:rPr lang="en-US"/>
              <a:t>&lt;#&gt;</a:t>
            </a:r>
            <a:endParaRPr lang="en-US" dirty="0"/>
          </a:p>
        </p:txBody>
      </p:sp>
    </p:spTree>
    <p:extLst>
      <p:ext uri="{BB962C8B-B14F-4D97-AF65-F5344CB8AC3E}">
        <p14:creationId xmlns:p14="http://schemas.microsoft.com/office/powerpoint/2010/main" val="323275834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Image without Header &amp; Foo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40807241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_Full Image without Header &amp; Footer">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87B19901-3DC4-4C7A-A59D-4D6673BC4542}"/>
              </a:ext>
            </a:extLst>
          </p:cNvPr>
          <p:cNvSpPr>
            <a:spLocks noGrp="1"/>
          </p:cNvSpPr>
          <p:nvPr>
            <p:ph type="pic" sz="quarter" idx="14"/>
          </p:nvPr>
        </p:nvSpPr>
        <p:spPr>
          <a:xfrm>
            <a:off x="3683000" y="745396"/>
            <a:ext cx="2438400" cy="2385154"/>
          </a:xfrm>
          <a:prstGeom prst="roundRect">
            <a:avLst>
              <a:gd name="adj" fmla="val 50000"/>
            </a:avLst>
          </a:prstGeom>
        </p:spPr>
        <p:txBody>
          <a:bodyPr anchor="ctr"/>
          <a:lstStyle>
            <a:lvl1pPr algn="ctr">
              <a:defRPr/>
            </a:lvl1pPr>
          </a:lstStyle>
          <a:p>
            <a:endParaRPr lang="en-US" dirty="0"/>
          </a:p>
        </p:txBody>
      </p:sp>
      <p:sp>
        <p:nvSpPr>
          <p:cNvPr id="7" name="Picture Placeholder 3">
            <a:extLst>
              <a:ext uri="{FF2B5EF4-FFF2-40B4-BE49-F238E27FC236}">
                <a16:creationId xmlns:a16="http://schemas.microsoft.com/office/drawing/2014/main" id="{34C70E0E-FF45-470E-8788-FE6E61660974}"/>
              </a:ext>
            </a:extLst>
          </p:cNvPr>
          <p:cNvSpPr>
            <a:spLocks noGrp="1"/>
          </p:cNvSpPr>
          <p:nvPr>
            <p:ph type="pic" sz="quarter" idx="16"/>
          </p:nvPr>
        </p:nvSpPr>
        <p:spPr>
          <a:xfrm>
            <a:off x="6273800" y="745396"/>
            <a:ext cx="2438400" cy="2385154"/>
          </a:xfrm>
          <a:prstGeom prst="roundRect">
            <a:avLst>
              <a:gd name="adj" fmla="val 50000"/>
            </a:avLst>
          </a:prstGeom>
        </p:spPr>
        <p:txBody>
          <a:bodyPr anchor="ctr"/>
          <a:lstStyle>
            <a:lvl1pPr algn="ctr">
              <a:defRPr/>
            </a:lvl1pPr>
          </a:lstStyle>
          <a:p>
            <a:endParaRPr lang="en-US"/>
          </a:p>
        </p:txBody>
      </p:sp>
      <p:sp>
        <p:nvSpPr>
          <p:cNvPr id="8" name="Picture Placeholder 3">
            <a:extLst>
              <a:ext uri="{FF2B5EF4-FFF2-40B4-BE49-F238E27FC236}">
                <a16:creationId xmlns:a16="http://schemas.microsoft.com/office/drawing/2014/main" id="{85D8B3F6-A333-4D6A-A6D9-FEC9669E6C66}"/>
              </a:ext>
            </a:extLst>
          </p:cNvPr>
          <p:cNvSpPr>
            <a:spLocks noGrp="1"/>
          </p:cNvSpPr>
          <p:nvPr>
            <p:ph type="pic" sz="quarter" idx="18"/>
          </p:nvPr>
        </p:nvSpPr>
        <p:spPr>
          <a:xfrm>
            <a:off x="8864600" y="745396"/>
            <a:ext cx="2438400" cy="2385154"/>
          </a:xfrm>
          <a:prstGeom prst="roundRect">
            <a:avLst>
              <a:gd name="adj" fmla="val 50000"/>
            </a:avLst>
          </a:prstGeom>
        </p:spPr>
        <p:txBody>
          <a:bodyPr anchor="ctr"/>
          <a:lstStyle>
            <a:lvl1pPr algn="ctr">
              <a:defRPr/>
            </a:lvl1pPr>
          </a:lstStyle>
          <a:p>
            <a:endParaRPr lang="en-US"/>
          </a:p>
        </p:txBody>
      </p:sp>
      <p:sp>
        <p:nvSpPr>
          <p:cNvPr id="9" name="Picture Placeholder 3">
            <a:extLst>
              <a:ext uri="{FF2B5EF4-FFF2-40B4-BE49-F238E27FC236}">
                <a16:creationId xmlns:a16="http://schemas.microsoft.com/office/drawing/2014/main" id="{FCC515F6-0634-4A5F-ABE5-5C4BC59ADF48}"/>
              </a:ext>
            </a:extLst>
          </p:cNvPr>
          <p:cNvSpPr>
            <a:spLocks noGrp="1"/>
          </p:cNvSpPr>
          <p:nvPr>
            <p:ph type="pic" sz="quarter" idx="19"/>
          </p:nvPr>
        </p:nvSpPr>
        <p:spPr>
          <a:xfrm>
            <a:off x="3683000" y="3282950"/>
            <a:ext cx="2438400" cy="2385154"/>
          </a:xfrm>
          <a:prstGeom prst="roundRect">
            <a:avLst>
              <a:gd name="adj" fmla="val 50000"/>
            </a:avLst>
          </a:prstGeom>
        </p:spPr>
        <p:txBody>
          <a:bodyPr anchor="ctr"/>
          <a:lstStyle>
            <a:lvl1pPr algn="ctr">
              <a:defRPr/>
            </a:lvl1pPr>
          </a:lstStyle>
          <a:p>
            <a:endParaRPr lang="en-US"/>
          </a:p>
        </p:txBody>
      </p:sp>
      <p:sp>
        <p:nvSpPr>
          <p:cNvPr id="10" name="Picture Placeholder 3">
            <a:extLst>
              <a:ext uri="{FF2B5EF4-FFF2-40B4-BE49-F238E27FC236}">
                <a16:creationId xmlns:a16="http://schemas.microsoft.com/office/drawing/2014/main" id="{38C0726A-94C6-4672-8E06-D9997BECCB1E}"/>
              </a:ext>
            </a:extLst>
          </p:cNvPr>
          <p:cNvSpPr>
            <a:spLocks noGrp="1"/>
          </p:cNvSpPr>
          <p:nvPr>
            <p:ph type="pic" sz="quarter" idx="20"/>
          </p:nvPr>
        </p:nvSpPr>
        <p:spPr>
          <a:xfrm>
            <a:off x="6273800" y="3282950"/>
            <a:ext cx="2438400" cy="2385154"/>
          </a:xfrm>
          <a:prstGeom prst="roundRect">
            <a:avLst>
              <a:gd name="adj" fmla="val 50000"/>
            </a:avLst>
          </a:prstGeom>
        </p:spPr>
        <p:txBody>
          <a:bodyPr anchor="ctr"/>
          <a:lstStyle>
            <a:lvl1pPr algn="ctr">
              <a:defRPr/>
            </a:lvl1pPr>
          </a:lstStyle>
          <a:p>
            <a:endParaRPr lang="en-US"/>
          </a:p>
        </p:txBody>
      </p:sp>
      <p:sp>
        <p:nvSpPr>
          <p:cNvPr id="11" name="Picture Placeholder 3">
            <a:extLst>
              <a:ext uri="{FF2B5EF4-FFF2-40B4-BE49-F238E27FC236}">
                <a16:creationId xmlns:a16="http://schemas.microsoft.com/office/drawing/2014/main" id="{248678CE-0875-4B1A-8BF0-CE3733B4E267}"/>
              </a:ext>
            </a:extLst>
          </p:cNvPr>
          <p:cNvSpPr>
            <a:spLocks noGrp="1"/>
          </p:cNvSpPr>
          <p:nvPr>
            <p:ph type="pic" sz="quarter" idx="21"/>
          </p:nvPr>
        </p:nvSpPr>
        <p:spPr>
          <a:xfrm>
            <a:off x="8864600" y="3282950"/>
            <a:ext cx="2438400" cy="2385154"/>
          </a:xfrm>
          <a:prstGeom prst="roundRect">
            <a:avLst>
              <a:gd name="adj" fmla="val 50000"/>
            </a:avLst>
          </a:prstGeom>
        </p:spPr>
        <p:txBody>
          <a:bodyPr anchor="ctr"/>
          <a:lstStyle>
            <a:lvl1pPr algn="ctr">
              <a:defRPr/>
            </a:lvl1pPr>
          </a:lstStyle>
          <a:p>
            <a:endParaRPr lang="en-US"/>
          </a:p>
        </p:txBody>
      </p:sp>
    </p:spTree>
    <p:extLst>
      <p:ext uri="{BB962C8B-B14F-4D97-AF65-F5344CB8AC3E}">
        <p14:creationId xmlns:p14="http://schemas.microsoft.com/office/powerpoint/2010/main" val="29367995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Full Image without Header &amp; Foot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6FA771-A707-4BD2-BC76-E681A584ABD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2692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Full Image without Header &amp; Foo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747809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redaguokite stilių</a:t>
            </a:r>
          </a:p>
        </p:txBody>
      </p:sp>
      <p:sp>
        <p:nvSpPr>
          <p:cNvPr id="3" name="Turinio vietos rezervavimo ženklas 2"/>
          <p:cNvSpPr>
            <a:spLocks noGrp="1"/>
          </p:cNvSpPr>
          <p:nvPr>
            <p:ph idx="1"/>
          </p:nvPr>
        </p:nvSpPr>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2026-01-19</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r>
              <a:rPr lang="en-US"/>
              <a:t>www.website.com / Page description or Note goes here</a:t>
            </a:r>
            <a:endParaRPr lang="en-US" dirty="0"/>
          </a:p>
        </p:txBody>
      </p:sp>
      <p:sp>
        <p:nvSpPr>
          <p:cNvPr id="6" name="Skaidrės numerio vietos rezervavimo ženklas 5"/>
          <p:cNvSpPr>
            <a:spLocks noGrp="1"/>
          </p:cNvSpPr>
          <p:nvPr>
            <p:ph type="sldNum" sz="quarter" idx="12"/>
          </p:nvPr>
        </p:nvSpPr>
        <p:spPr/>
        <p:txBody>
          <a:bodyPr/>
          <a:lstStyle/>
          <a:p>
            <a:r>
              <a:rPr lang="en-US"/>
              <a:t>&lt;#&gt;</a:t>
            </a:r>
            <a:endParaRPr lang="en-US" dirty="0"/>
          </a:p>
        </p:txBody>
      </p:sp>
    </p:spTree>
    <p:extLst>
      <p:ext uri="{BB962C8B-B14F-4D97-AF65-F5344CB8AC3E}">
        <p14:creationId xmlns:p14="http://schemas.microsoft.com/office/powerpoint/2010/main" val="225946119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963084" y="4406901"/>
            <a:ext cx="10363200" cy="1362075"/>
          </a:xfrm>
        </p:spPr>
        <p:txBody>
          <a:bodyPr anchor="t"/>
          <a:lstStyle>
            <a:lvl1pPr algn="l">
              <a:defRPr sz="5333" b="1" cap="all"/>
            </a:lvl1pPr>
          </a:lstStyle>
          <a:p>
            <a:r>
              <a:rPr lang="lt-LT"/>
              <a:t>Spustelėję redaguokite stilių</a:t>
            </a:r>
          </a:p>
        </p:txBody>
      </p:sp>
      <p:sp>
        <p:nvSpPr>
          <p:cNvPr id="3" name="Teksto vietos rezervavimo ženklas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15" indent="0">
              <a:buNone/>
              <a:defRPr sz="2400">
                <a:solidFill>
                  <a:schemeClr val="tx1">
                    <a:tint val="75000"/>
                  </a:schemeClr>
                </a:solidFill>
              </a:defRPr>
            </a:lvl2pPr>
            <a:lvl3pPr marL="1219031" indent="0">
              <a:buNone/>
              <a:defRPr sz="2133">
                <a:solidFill>
                  <a:schemeClr val="tx1">
                    <a:tint val="75000"/>
                  </a:schemeClr>
                </a:solidFill>
              </a:defRPr>
            </a:lvl3pPr>
            <a:lvl4pPr marL="1828546" indent="0">
              <a:buNone/>
              <a:defRPr sz="1867">
                <a:solidFill>
                  <a:schemeClr val="tx1">
                    <a:tint val="75000"/>
                  </a:schemeClr>
                </a:solidFill>
              </a:defRPr>
            </a:lvl4pPr>
            <a:lvl5pPr marL="2438062" indent="0">
              <a:buNone/>
              <a:defRPr sz="1867">
                <a:solidFill>
                  <a:schemeClr val="tx1">
                    <a:tint val="75000"/>
                  </a:schemeClr>
                </a:solidFill>
              </a:defRPr>
            </a:lvl5pPr>
            <a:lvl6pPr marL="3047577" indent="0">
              <a:buNone/>
              <a:defRPr sz="1867">
                <a:solidFill>
                  <a:schemeClr val="tx1">
                    <a:tint val="75000"/>
                  </a:schemeClr>
                </a:solidFill>
              </a:defRPr>
            </a:lvl6pPr>
            <a:lvl7pPr marL="3657093" indent="0">
              <a:buNone/>
              <a:defRPr sz="1867">
                <a:solidFill>
                  <a:schemeClr val="tx1">
                    <a:tint val="75000"/>
                  </a:schemeClr>
                </a:solidFill>
              </a:defRPr>
            </a:lvl7pPr>
            <a:lvl8pPr marL="4266608" indent="0">
              <a:buNone/>
              <a:defRPr sz="1867">
                <a:solidFill>
                  <a:schemeClr val="tx1">
                    <a:tint val="75000"/>
                  </a:schemeClr>
                </a:solidFill>
              </a:defRPr>
            </a:lvl8pPr>
            <a:lvl9pPr marL="4876123" indent="0">
              <a:buNone/>
              <a:defRPr sz="1867">
                <a:solidFill>
                  <a:schemeClr val="tx1">
                    <a:tint val="75000"/>
                  </a:schemeClr>
                </a:solidFill>
              </a:defRPr>
            </a:lvl9pPr>
          </a:lstStyle>
          <a:p>
            <a:pPr lvl="0"/>
            <a:r>
              <a:rPr lang="lt-LT"/>
              <a:t>Redaguokite šablono teksto stilius</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2026-01-19</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r>
              <a:rPr lang="en-US"/>
              <a:t>www.website.com / Page description or Note goes here</a:t>
            </a:r>
            <a:endParaRPr lang="en-US" dirty="0"/>
          </a:p>
        </p:txBody>
      </p:sp>
      <p:sp>
        <p:nvSpPr>
          <p:cNvPr id="6" name="Skaidrės numerio vietos rezervavimo ženklas 5"/>
          <p:cNvSpPr>
            <a:spLocks noGrp="1"/>
          </p:cNvSpPr>
          <p:nvPr>
            <p:ph type="sldNum" sz="quarter" idx="12"/>
          </p:nvPr>
        </p:nvSpPr>
        <p:spPr/>
        <p:txBody>
          <a:bodyPr/>
          <a:lstStyle/>
          <a:p>
            <a:r>
              <a:rPr lang="en-US"/>
              <a:t>&lt;#&gt;</a:t>
            </a:r>
            <a:endParaRPr lang="en-US" dirty="0"/>
          </a:p>
        </p:txBody>
      </p:sp>
    </p:spTree>
    <p:extLst>
      <p:ext uri="{BB962C8B-B14F-4D97-AF65-F5344CB8AC3E}">
        <p14:creationId xmlns:p14="http://schemas.microsoft.com/office/powerpoint/2010/main" val="348988381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redaguokite stilių</a:t>
            </a:r>
          </a:p>
        </p:txBody>
      </p:sp>
      <p:sp>
        <p:nvSpPr>
          <p:cNvPr id="3" name="Turinio vietos rezervavimo ženklas 2"/>
          <p:cNvSpPr>
            <a:spLocks noGrp="1"/>
          </p:cNvSpPr>
          <p:nvPr>
            <p:ph sz="half" idx="1"/>
          </p:nvPr>
        </p:nvSpPr>
        <p:spPr>
          <a:xfrm>
            <a:off x="609600" y="1200152"/>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p:cNvSpPr>
            <a:spLocks noGrp="1"/>
          </p:cNvSpPr>
          <p:nvPr>
            <p:ph sz="half" idx="2"/>
          </p:nvPr>
        </p:nvSpPr>
        <p:spPr>
          <a:xfrm>
            <a:off x="6197600" y="1200152"/>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solidFill>
                  <a:srgbClr val="000000">
                    <a:tint val="75000"/>
                  </a:srgbClr>
                </a:solidFill>
              </a:rPr>
              <a:pPr/>
              <a:t>2026-01-19</a:t>
            </a:fld>
            <a:endParaRPr lang="lt-LT">
              <a:solidFill>
                <a:srgbClr val="000000">
                  <a:tint val="75000"/>
                </a:srgbClr>
              </a:solidFill>
            </a:endParaRPr>
          </a:p>
        </p:txBody>
      </p:sp>
      <p:sp>
        <p:nvSpPr>
          <p:cNvPr id="6" name="Poraštės vietos rezervavimo ženklas 5"/>
          <p:cNvSpPr>
            <a:spLocks noGrp="1"/>
          </p:cNvSpPr>
          <p:nvPr>
            <p:ph type="ftr" sz="quarter" idx="11"/>
          </p:nvPr>
        </p:nvSpPr>
        <p:spPr/>
        <p:txBody>
          <a:bodyPr/>
          <a:lstStyle/>
          <a:p>
            <a:r>
              <a:rPr lang="en-US"/>
              <a:t>www.website.com / Page description or Note goes here</a:t>
            </a:r>
            <a:endParaRPr lang="en-US" dirty="0"/>
          </a:p>
        </p:txBody>
      </p:sp>
      <p:sp>
        <p:nvSpPr>
          <p:cNvPr id="7" name="Skaidrės numerio vietos rezervavimo ženklas 6"/>
          <p:cNvSpPr>
            <a:spLocks noGrp="1"/>
          </p:cNvSpPr>
          <p:nvPr>
            <p:ph type="sldNum" sz="quarter" idx="12"/>
          </p:nvPr>
        </p:nvSpPr>
        <p:spPr/>
        <p:txBody>
          <a:bodyPr/>
          <a:lstStyle/>
          <a:p>
            <a:r>
              <a:rPr lang="en-US"/>
              <a:t>&lt;#&gt;</a:t>
            </a:r>
            <a:endParaRPr lang="en-US" dirty="0"/>
          </a:p>
        </p:txBody>
      </p:sp>
    </p:spTree>
    <p:extLst>
      <p:ext uri="{BB962C8B-B14F-4D97-AF65-F5344CB8AC3E}">
        <p14:creationId xmlns:p14="http://schemas.microsoft.com/office/powerpoint/2010/main" val="233318374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609600" y="274639"/>
            <a:ext cx="10972800" cy="1143000"/>
          </a:xfrm>
        </p:spPr>
        <p:txBody>
          <a:bodyPr/>
          <a:lstStyle>
            <a:lvl1pPr>
              <a:defRPr/>
            </a:lvl1pPr>
          </a:lstStyle>
          <a:p>
            <a:r>
              <a:rPr lang="lt-LT"/>
              <a:t>Spustelėję redaguokite stilių</a:t>
            </a:r>
          </a:p>
        </p:txBody>
      </p:sp>
      <p:sp>
        <p:nvSpPr>
          <p:cNvPr id="3" name="Teksto vietos rezervavimo ženklas 2"/>
          <p:cNvSpPr>
            <a:spLocks noGrp="1"/>
          </p:cNvSpPr>
          <p:nvPr>
            <p:ph type="body" idx="1"/>
          </p:nvPr>
        </p:nvSpPr>
        <p:spPr>
          <a:xfrm>
            <a:off x="609600" y="1535113"/>
            <a:ext cx="5386917" cy="639763"/>
          </a:xfrm>
        </p:spPr>
        <p:txBody>
          <a:bodyPr anchor="b"/>
          <a:lstStyle>
            <a:lvl1pPr marL="0" indent="0">
              <a:buNone/>
              <a:defRPr sz="3200" b="1"/>
            </a:lvl1pPr>
            <a:lvl2pPr marL="609515" indent="0">
              <a:buNone/>
              <a:defRPr sz="2667" b="1"/>
            </a:lvl2pPr>
            <a:lvl3pPr marL="1219031" indent="0">
              <a:buNone/>
              <a:defRPr sz="2400" b="1"/>
            </a:lvl3pPr>
            <a:lvl4pPr marL="1828546" indent="0">
              <a:buNone/>
              <a:defRPr sz="2133" b="1"/>
            </a:lvl4pPr>
            <a:lvl5pPr marL="2438062" indent="0">
              <a:buNone/>
              <a:defRPr sz="2133" b="1"/>
            </a:lvl5pPr>
            <a:lvl6pPr marL="3047577" indent="0">
              <a:buNone/>
              <a:defRPr sz="2133" b="1"/>
            </a:lvl6pPr>
            <a:lvl7pPr marL="3657093" indent="0">
              <a:buNone/>
              <a:defRPr sz="2133" b="1"/>
            </a:lvl7pPr>
            <a:lvl8pPr marL="4266608" indent="0">
              <a:buNone/>
              <a:defRPr sz="2133" b="1"/>
            </a:lvl8pPr>
            <a:lvl9pPr marL="4876123" indent="0">
              <a:buNone/>
              <a:defRPr sz="2133" b="1"/>
            </a:lvl9pPr>
          </a:lstStyle>
          <a:p>
            <a:pPr lvl="0"/>
            <a:r>
              <a:rPr lang="lt-LT"/>
              <a:t>Redaguokite šablono teksto stilius</a:t>
            </a:r>
          </a:p>
        </p:txBody>
      </p:sp>
      <p:sp>
        <p:nvSpPr>
          <p:cNvPr id="4" name="Turinio vietos rezervavimo ženklas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p:cNvSpPr>
            <a:spLocks noGrp="1"/>
          </p:cNvSpPr>
          <p:nvPr>
            <p:ph type="body" sz="quarter" idx="3"/>
          </p:nvPr>
        </p:nvSpPr>
        <p:spPr>
          <a:xfrm>
            <a:off x="6193370" y="1535113"/>
            <a:ext cx="5389033" cy="639763"/>
          </a:xfrm>
        </p:spPr>
        <p:txBody>
          <a:bodyPr anchor="b"/>
          <a:lstStyle>
            <a:lvl1pPr marL="0" indent="0">
              <a:buNone/>
              <a:defRPr sz="3200" b="1"/>
            </a:lvl1pPr>
            <a:lvl2pPr marL="609515" indent="0">
              <a:buNone/>
              <a:defRPr sz="2667" b="1"/>
            </a:lvl2pPr>
            <a:lvl3pPr marL="1219031" indent="0">
              <a:buNone/>
              <a:defRPr sz="2400" b="1"/>
            </a:lvl3pPr>
            <a:lvl4pPr marL="1828546" indent="0">
              <a:buNone/>
              <a:defRPr sz="2133" b="1"/>
            </a:lvl4pPr>
            <a:lvl5pPr marL="2438062" indent="0">
              <a:buNone/>
              <a:defRPr sz="2133" b="1"/>
            </a:lvl5pPr>
            <a:lvl6pPr marL="3047577" indent="0">
              <a:buNone/>
              <a:defRPr sz="2133" b="1"/>
            </a:lvl6pPr>
            <a:lvl7pPr marL="3657093" indent="0">
              <a:buNone/>
              <a:defRPr sz="2133" b="1"/>
            </a:lvl7pPr>
            <a:lvl8pPr marL="4266608" indent="0">
              <a:buNone/>
              <a:defRPr sz="2133" b="1"/>
            </a:lvl8pPr>
            <a:lvl9pPr marL="4876123" indent="0">
              <a:buNone/>
              <a:defRPr sz="2133" b="1"/>
            </a:lvl9pPr>
          </a:lstStyle>
          <a:p>
            <a:pPr lvl="0"/>
            <a:r>
              <a:rPr lang="lt-LT"/>
              <a:t>Redaguokite šablono teksto stilius</a:t>
            </a:r>
          </a:p>
        </p:txBody>
      </p:sp>
      <p:sp>
        <p:nvSpPr>
          <p:cNvPr id="6" name="Turinio vietos rezervavimo ženklas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p:cNvSpPr>
            <a:spLocks noGrp="1"/>
          </p:cNvSpPr>
          <p:nvPr>
            <p:ph type="dt" sz="half" idx="10"/>
          </p:nvPr>
        </p:nvSpPr>
        <p:spPr/>
        <p:txBody>
          <a:bodyPr/>
          <a:lstStyle/>
          <a:p>
            <a:fld id="{214EF6DB-CA04-4B55-9157-6E35C793C94C}" type="datetimeFigureOut">
              <a:rPr lang="lt-LT" smtClean="0">
                <a:solidFill>
                  <a:srgbClr val="000000">
                    <a:tint val="75000"/>
                  </a:srgbClr>
                </a:solidFill>
              </a:rPr>
              <a:pPr/>
              <a:t>2026-01-19</a:t>
            </a:fld>
            <a:endParaRPr lang="lt-LT">
              <a:solidFill>
                <a:srgbClr val="000000">
                  <a:tint val="75000"/>
                </a:srgbClr>
              </a:solidFill>
            </a:endParaRPr>
          </a:p>
        </p:txBody>
      </p:sp>
      <p:sp>
        <p:nvSpPr>
          <p:cNvPr id="8" name="Poraštės vietos rezervavimo ženklas 7"/>
          <p:cNvSpPr>
            <a:spLocks noGrp="1"/>
          </p:cNvSpPr>
          <p:nvPr>
            <p:ph type="ftr" sz="quarter" idx="11"/>
          </p:nvPr>
        </p:nvSpPr>
        <p:spPr/>
        <p:txBody>
          <a:bodyPr/>
          <a:lstStyle/>
          <a:p>
            <a:r>
              <a:rPr lang="en-US"/>
              <a:t>www.website.com / Page description or Note goes here</a:t>
            </a:r>
            <a:endParaRPr lang="en-US" dirty="0"/>
          </a:p>
        </p:txBody>
      </p:sp>
      <p:sp>
        <p:nvSpPr>
          <p:cNvPr id="9" name="Skaidrės numerio vietos rezervavimo ženklas 8"/>
          <p:cNvSpPr>
            <a:spLocks noGrp="1"/>
          </p:cNvSpPr>
          <p:nvPr>
            <p:ph type="sldNum" sz="quarter" idx="12"/>
          </p:nvPr>
        </p:nvSpPr>
        <p:spPr/>
        <p:txBody>
          <a:bodyPr/>
          <a:lstStyle/>
          <a:p>
            <a:r>
              <a:rPr lang="en-US"/>
              <a:t>&lt;#&gt;</a:t>
            </a:r>
            <a:endParaRPr lang="en-US" dirty="0"/>
          </a:p>
        </p:txBody>
      </p:sp>
    </p:spTree>
    <p:extLst>
      <p:ext uri="{BB962C8B-B14F-4D97-AF65-F5344CB8AC3E}">
        <p14:creationId xmlns:p14="http://schemas.microsoft.com/office/powerpoint/2010/main" val="17511298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redaguokite stilių</a:t>
            </a:r>
          </a:p>
        </p:txBody>
      </p:sp>
      <p:sp>
        <p:nvSpPr>
          <p:cNvPr id="3" name="Datos vietos rezervavimo ženklas 2"/>
          <p:cNvSpPr>
            <a:spLocks noGrp="1"/>
          </p:cNvSpPr>
          <p:nvPr>
            <p:ph type="dt" sz="half" idx="10"/>
          </p:nvPr>
        </p:nvSpPr>
        <p:spPr/>
        <p:txBody>
          <a:bodyPr/>
          <a:lstStyle/>
          <a:p>
            <a:fld id="{214EF6DB-CA04-4B55-9157-6E35C793C94C}" type="datetimeFigureOut">
              <a:rPr lang="lt-LT" smtClean="0">
                <a:solidFill>
                  <a:srgbClr val="000000">
                    <a:tint val="75000"/>
                  </a:srgbClr>
                </a:solidFill>
              </a:rPr>
              <a:pPr/>
              <a:t>2026-01-19</a:t>
            </a:fld>
            <a:endParaRPr lang="lt-LT">
              <a:solidFill>
                <a:srgbClr val="000000">
                  <a:tint val="75000"/>
                </a:srgbClr>
              </a:solidFill>
            </a:endParaRPr>
          </a:p>
        </p:txBody>
      </p:sp>
      <p:sp>
        <p:nvSpPr>
          <p:cNvPr id="4" name="Poraštės vietos rezervavimo ženklas 3"/>
          <p:cNvSpPr>
            <a:spLocks noGrp="1"/>
          </p:cNvSpPr>
          <p:nvPr>
            <p:ph type="ftr" sz="quarter" idx="11"/>
          </p:nvPr>
        </p:nvSpPr>
        <p:spPr/>
        <p:txBody>
          <a:bodyPr/>
          <a:lstStyle/>
          <a:p>
            <a:r>
              <a:rPr lang="en-US"/>
              <a:t>www.website.com / Page description or Note goes here</a:t>
            </a:r>
            <a:endParaRPr lang="en-US" dirty="0"/>
          </a:p>
        </p:txBody>
      </p:sp>
      <p:sp>
        <p:nvSpPr>
          <p:cNvPr id="5" name="Skaidrės numerio vietos rezervavimo ženklas 4"/>
          <p:cNvSpPr>
            <a:spLocks noGrp="1"/>
          </p:cNvSpPr>
          <p:nvPr>
            <p:ph type="sldNum" sz="quarter" idx="12"/>
          </p:nvPr>
        </p:nvSpPr>
        <p:spPr/>
        <p:txBody>
          <a:bodyPr/>
          <a:lstStyle/>
          <a:p>
            <a:r>
              <a:rPr lang="en-US"/>
              <a:t>&lt;#&gt;</a:t>
            </a:r>
            <a:endParaRPr lang="en-US" dirty="0"/>
          </a:p>
        </p:txBody>
      </p:sp>
    </p:spTree>
    <p:extLst>
      <p:ext uri="{BB962C8B-B14F-4D97-AF65-F5344CB8AC3E}">
        <p14:creationId xmlns:p14="http://schemas.microsoft.com/office/powerpoint/2010/main" val="23688389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214EF6DB-CA04-4B55-9157-6E35C793C94C}" type="datetimeFigureOut">
              <a:rPr lang="lt-LT" smtClean="0">
                <a:solidFill>
                  <a:srgbClr val="000000">
                    <a:tint val="75000"/>
                  </a:srgbClr>
                </a:solidFill>
              </a:rPr>
              <a:pPr/>
              <a:t>2026-01-19</a:t>
            </a:fld>
            <a:endParaRPr lang="lt-LT">
              <a:solidFill>
                <a:srgbClr val="000000">
                  <a:tint val="75000"/>
                </a:srgbClr>
              </a:solidFill>
            </a:endParaRPr>
          </a:p>
        </p:txBody>
      </p:sp>
      <p:sp>
        <p:nvSpPr>
          <p:cNvPr id="3" name="Poraštės vietos rezervavimo ženklas 2"/>
          <p:cNvSpPr>
            <a:spLocks noGrp="1"/>
          </p:cNvSpPr>
          <p:nvPr>
            <p:ph type="ftr" sz="quarter" idx="11"/>
          </p:nvPr>
        </p:nvSpPr>
        <p:spPr/>
        <p:txBody>
          <a:bodyPr/>
          <a:lstStyle/>
          <a:p>
            <a:r>
              <a:rPr lang="en-US"/>
              <a:t>www.website.com / Page description or Note goes here</a:t>
            </a:r>
            <a:endParaRPr lang="en-US" dirty="0"/>
          </a:p>
        </p:txBody>
      </p:sp>
      <p:sp>
        <p:nvSpPr>
          <p:cNvPr id="4" name="Skaidrės numerio vietos rezervavimo ženklas 3"/>
          <p:cNvSpPr>
            <a:spLocks noGrp="1"/>
          </p:cNvSpPr>
          <p:nvPr>
            <p:ph type="sldNum" sz="quarter" idx="12"/>
          </p:nvPr>
        </p:nvSpPr>
        <p:spPr/>
        <p:txBody>
          <a:bodyPr/>
          <a:lstStyle/>
          <a:p>
            <a:r>
              <a:rPr lang="en-US"/>
              <a:t>&lt;#&gt;</a:t>
            </a:r>
            <a:endParaRPr lang="en-US" dirty="0"/>
          </a:p>
        </p:txBody>
      </p:sp>
    </p:spTree>
    <p:extLst>
      <p:ext uri="{BB962C8B-B14F-4D97-AF65-F5344CB8AC3E}">
        <p14:creationId xmlns:p14="http://schemas.microsoft.com/office/powerpoint/2010/main" val="201240315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609603" y="273049"/>
            <a:ext cx="4011084" cy="1162051"/>
          </a:xfrm>
        </p:spPr>
        <p:txBody>
          <a:bodyPr anchor="b"/>
          <a:lstStyle>
            <a:lvl1pPr algn="l">
              <a:defRPr sz="2667" b="1"/>
            </a:lvl1pPr>
          </a:lstStyle>
          <a:p>
            <a:r>
              <a:rPr lang="lt-LT"/>
              <a:t>Spustelėję redaguokite stilių</a:t>
            </a:r>
          </a:p>
        </p:txBody>
      </p:sp>
      <p:sp>
        <p:nvSpPr>
          <p:cNvPr id="3" name="Turinio vietos rezervavimo ženklas 2"/>
          <p:cNvSpPr>
            <a:spLocks noGrp="1"/>
          </p:cNvSpPr>
          <p:nvPr>
            <p:ph idx="1"/>
          </p:nvPr>
        </p:nvSpPr>
        <p:spPr>
          <a:xfrm>
            <a:off x="4766735"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p:cNvSpPr>
            <a:spLocks noGrp="1"/>
          </p:cNvSpPr>
          <p:nvPr>
            <p:ph type="body" sz="half" idx="2"/>
          </p:nvPr>
        </p:nvSpPr>
        <p:spPr>
          <a:xfrm>
            <a:off x="609603" y="1435103"/>
            <a:ext cx="4011084" cy="4691063"/>
          </a:xfrm>
        </p:spPr>
        <p:txBody>
          <a:bodyPr/>
          <a:lstStyle>
            <a:lvl1pPr marL="0" indent="0">
              <a:buNone/>
              <a:defRPr sz="1867"/>
            </a:lvl1pPr>
            <a:lvl2pPr marL="609515" indent="0">
              <a:buNone/>
              <a:defRPr sz="1600"/>
            </a:lvl2pPr>
            <a:lvl3pPr marL="1219031" indent="0">
              <a:buNone/>
              <a:defRPr sz="1333"/>
            </a:lvl3pPr>
            <a:lvl4pPr marL="1828546" indent="0">
              <a:buNone/>
              <a:defRPr sz="1200"/>
            </a:lvl4pPr>
            <a:lvl5pPr marL="2438062" indent="0">
              <a:buNone/>
              <a:defRPr sz="1200"/>
            </a:lvl5pPr>
            <a:lvl6pPr marL="3047577" indent="0">
              <a:buNone/>
              <a:defRPr sz="1200"/>
            </a:lvl6pPr>
            <a:lvl7pPr marL="3657093" indent="0">
              <a:buNone/>
              <a:defRPr sz="1200"/>
            </a:lvl7pPr>
            <a:lvl8pPr marL="4266608" indent="0">
              <a:buNone/>
              <a:defRPr sz="1200"/>
            </a:lvl8pPr>
            <a:lvl9pPr marL="4876123" indent="0">
              <a:buNone/>
              <a:defRPr sz="1200"/>
            </a:lvl9pPr>
          </a:lstStyle>
          <a:p>
            <a:pPr lvl="0"/>
            <a:r>
              <a:rPr lang="lt-LT"/>
              <a:t>Redaguokite šablono teksto stilius</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solidFill>
                  <a:srgbClr val="000000">
                    <a:tint val="75000"/>
                  </a:srgbClr>
                </a:solidFill>
              </a:rPr>
              <a:pPr/>
              <a:t>2026-01-19</a:t>
            </a:fld>
            <a:endParaRPr lang="lt-LT">
              <a:solidFill>
                <a:srgbClr val="000000">
                  <a:tint val="75000"/>
                </a:srgbClr>
              </a:solidFill>
            </a:endParaRPr>
          </a:p>
        </p:txBody>
      </p:sp>
      <p:sp>
        <p:nvSpPr>
          <p:cNvPr id="6" name="Poraštės vietos rezervavimo ženklas 5"/>
          <p:cNvSpPr>
            <a:spLocks noGrp="1"/>
          </p:cNvSpPr>
          <p:nvPr>
            <p:ph type="ftr" sz="quarter" idx="11"/>
          </p:nvPr>
        </p:nvSpPr>
        <p:spPr/>
        <p:txBody>
          <a:bodyPr/>
          <a:lstStyle/>
          <a:p>
            <a:r>
              <a:rPr lang="en-US"/>
              <a:t>www.website.com / Page description or Note goes here</a:t>
            </a:r>
            <a:endParaRPr lang="en-US" dirty="0"/>
          </a:p>
        </p:txBody>
      </p:sp>
      <p:sp>
        <p:nvSpPr>
          <p:cNvPr id="7" name="Skaidrės numerio vietos rezervavimo ženklas 6"/>
          <p:cNvSpPr>
            <a:spLocks noGrp="1"/>
          </p:cNvSpPr>
          <p:nvPr>
            <p:ph type="sldNum" sz="quarter" idx="12"/>
          </p:nvPr>
        </p:nvSpPr>
        <p:spPr/>
        <p:txBody>
          <a:bodyPr/>
          <a:lstStyle/>
          <a:p>
            <a:r>
              <a:rPr lang="en-US"/>
              <a:t>&lt;#&gt;</a:t>
            </a:r>
            <a:endParaRPr lang="en-US" dirty="0"/>
          </a:p>
        </p:txBody>
      </p:sp>
    </p:spTree>
    <p:extLst>
      <p:ext uri="{BB962C8B-B14F-4D97-AF65-F5344CB8AC3E}">
        <p14:creationId xmlns:p14="http://schemas.microsoft.com/office/powerpoint/2010/main" val="156583646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2389717" y="4800601"/>
            <a:ext cx="7315200" cy="566739"/>
          </a:xfrm>
        </p:spPr>
        <p:txBody>
          <a:bodyPr anchor="b"/>
          <a:lstStyle>
            <a:lvl1pPr algn="l">
              <a:defRPr sz="2667" b="1"/>
            </a:lvl1pPr>
          </a:lstStyle>
          <a:p>
            <a:r>
              <a:rPr lang="lt-LT"/>
              <a:t>Spustelėję redaguokite stilių</a:t>
            </a:r>
          </a:p>
        </p:txBody>
      </p:sp>
      <p:sp>
        <p:nvSpPr>
          <p:cNvPr id="3" name="Paveikslėlio vietos rezervavimo ženklas 2"/>
          <p:cNvSpPr>
            <a:spLocks noGrp="1"/>
          </p:cNvSpPr>
          <p:nvPr>
            <p:ph type="pic" idx="1"/>
          </p:nvPr>
        </p:nvSpPr>
        <p:spPr>
          <a:xfrm>
            <a:off x="2389717" y="612775"/>
            <a:ext cx="7315200" cy="4114800"/>
          </a:xfrm>
        </p:spPr>
        <p:txBody>
          <a:bodyPr/>
          <a:lstStyle>
            <a:lvl1pPr marL="0" indent="0">
              <a:buNone/>
              <a:defRPr sz="4267"/>
            </a:lvl1pPr>
            <a:lvl2pPr marL="609515" indent="0">
              <a:buNone/>
              <a:defRPr sz="3733"/>
            </a:lvl2pPr>
            <a:lvl3pPr marL="1219031" indent="0">
              <a:buNone/>
              <a:defRPr sz="3200"/>
            </a:lvl3pPr>
            <a:lvl4pPr marL="1828546" indent="0">
              <a:buNone/>
              <a:defRPr sz="2667"/>
            </a:lvl4pPr>
            <a:lvl5pPr marL="2438062" indent="0">
              <a:buNone/>
              <a:defRPr sz="2667"/>
            </a:lvl5pPr>
            <a:lvl6pPr marL="3047577" indent="0">
              <a:buNone/>
              <a:defRPr sz="2667"/>
            </a:lvl6pPr>
            <a:lvl7pPr marL="3657093" indent="0">
              <a:buNone/>
              <a:defRPr sz="2667"/>
            </a:lvl7pPr>
            <a:lvl8pPr marL="4266608" indent="0">
              <a:buNone/>
              <a:defRPr sz="2667"/>
            </a:lvl8pPr>
            <a:lvl9pPr marL="4876123" indent="0">
              <a:buNone/>
              <a:defRPr sz="2667"/>
            </a:lvl9pPr>
          </a:lstStyle>
          <a:p>
            <a:r>
              <a:rPr lang="lt-LT"/>
              <a:t>Spustelėkite piktogramą norėdami įtraukti paveikslėlį</a:t>
            </a:r>
          </a:p>
        </p:txBody>
      </p:sp>
      <p:sp>
        <p:nvSpPr>
          <p:cNvPr id="4" name="Teksto vietos rezervavimo ženklas 3"/>
          <p:cNvSpPr>
            <a:spLocks noGrp="1"/>
          </p:cNvSpPr>
          <p:nvPr>
            <p:ph type="body" sz="half" idx="2"/>
          </p:nvPr>
        </p:nvSpPr>
        <p:spPr>
          <a:xfrm>
            <a:off x="2389717" y="5367339"/>
            <a:ext cx="7315200" cy="804863"/>
          </a:xfrm>
        </p:spPr>
        <p:txBody>
          <a:bodyPr/>
          <a:lstStyle>
            <a:lvl1pPr marL="0" indent="0">
              <a:buNone/>
              <a:defRPr sz="1867"/>
            </a:lvl1pPr>
            <a:lvl2pPr marL="609515" indent="0">
              <a:buNone/>
              <a:defRPr sz="1600"/>
            </a:lvl2pPr>
            <a:lvl3pPr marL="1219031" indent="0">
              <a:buNone/>
              <a:defRPr sz="1333"/>
            </a:lvl3pPr>
            <a:lvl4pPr marL="1828546" indent="0">
              <a:buNone/>
              <a:defRPr sz="1200"/>
            </a:lvl4pPr>
            <a:lvl5pPr marL="2438062" indent="0">
              <a:buNone/>
              <a:defRPr sz="1200"/>
            </a:lvl5pPr>
            <a:lvl6pPr marL="3047577" indent="0">
              <a:buNone/>
              <a:defRPr sz="1200"/>
            </a:lvl6pPr>
            <a:lvl7pPr marL="3657093" indent="0">
              <a:buNone/>
              <a:defRPr sz="1200"/>
            </a:lvl7pPr>
            <a:lvl8pPr marL="4266608" indent="0">
              <a:buNone/>
              <a:defRPr sz="1200"/>
            </a:lvl8pPr>
            <a:lvl9pPr marL="4876123" indent="0">
              <a:buNone/>
              <a:defRPr sz="1200"/>
            </a:lvl9pPr>
          </a:lstStyle>
          <a:p>
            <a:pPr lvl="0"/>
            <a:r>
              <a:rPr lang="lt-LT"/>
              <a:t>Redaguokite šablono teksto stilius</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solidFill>
                  <a:srgbClr val="000000">
                    <a:tint val="75000"/>
                  </a:srgbClr>
                </a:solidFill>
              </a:rPr>
              <a:pPr/>
              <a:t>2026-01-19</a:t>
            </a:fld>
            <a:endParaRPr lang="lt-LT">
              <a:solidFill>
                <a:srgbClr val="000000">
                  <a:tint val="75000"/>
                </a:srgbClr>
              </a:solidFill>
            </a:endParaRPr>
          </a:p>
        </p:txBody>
      </p:sp>
      <p:sp>
        <p:nvSpPr>
          <p:cNvPr id="6" name="Poraštės vietos rezervavimo ženklas 5"/>
          <p:cNvSpPr>
            <a:spLocks noGrp="1"/>
          </p:cNvSpPr>
          <p:nvPr>
            <p:ph type="ftr" sz="quarter" idx="11"/>
          </p:nvPr>
        </p:nvSpPr>
        <p:spPr/>
        <p:txBody>
          <a:bodyPr/>
          <a:lstStyle/>
          <a:p>
            <a:r>
              <a:rPr lang="en-US"/>
              <a:t>www.website.com / Page description or Note goes here</a:t>
            </a:r>
            <a:endParaRPr lang="en-US" dirty="0"/>
          </a:p>
        </p:txBody>
      </p:sp>
      <p:sp>
        <p:nvSpPr>
          <p:cNvPr id="7" name="Skaidrės numerio vietos rezervavimo ženklas 6"/>
          <p:cNvSpPr>
            <a:spLocks noGrp="1"/>
          </p:cNvSpPr>
          <p:nvPr>
            <p:ph type="sldNum" sz="quarter" idx="12"/>
          </p:nvPr>
        </p:nvSpPr>
        <p:spPr/>
        <p:txBody>
          <a:bodyPr/>
          <a:lstStyle/>
          <a:p>
            <a:r>
              <a:rPr lang="en-US"/>
              <a:t>&lt;#&gt;</a:t>
            </a:r>
            <a:endParaRPr lang="en-US" dirty="0"/>
          </a:p>
        </p:txBody>
      </p:sp>
    </p:spTree>
    <p:extLst>
      <p:ext uri="{BB962C8B-B14F-4D97-AF65-F5344CB8AC3E}">
        <p14:creationId xmlns:p14="http://schemas.microsoft.com/office/powerpoint/2010/main" val="146707727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609600" y="274639"/>
            <a:ext cx="10972800" cy="1143000"/>
          </a:xfrm>
          <a:prstGeom prst="rect">
            <a:avLst/>
          </a:prstGeom>
        </p:spPr>
        <p:txBody>
          <a:bodyPr vert="horz" lIns="91430" tIns="45715" rIns="91430" bIns="45715" rtlCol="0" anchor="ctr">
            <a:normAutofit/>
          </a:bodyPr>
          <a:lstStyle/>
          <a:p>
            <a:r>
              <a:rPr lang="lt-LT" dirty="0"/>
              <a:t>Spustelėję </a:t>
            </a:r>
            <a:r>
              <a:rPr lang="lt-LT" dirty="0" err="1"/>
              <a:t>redag</a:t>
            </a:r>
            <a:r>
              <a:rPr lang="lt-LT" dirty="0"/>
              <a:t>. ruoš. pavad. stilių</a:t>
            </a:r>
          </a:p>
        </p:txBody>
      </p:sp>
      <p:sp>
        <p:nvSpPr>
          <p:cNvPr id="3" name="Teksto vietos rezervavimo ženklas 2"/>
          <p:cNvSpPr>
            <a:spLocks noGrp="1"/>
          </p:cNvSpPr>
          <p:nvPr>
            <p:ph type="body" idx="1"/>
          </p:nvPr>
        </p:nvSpPr>
        <p:spPr>
          <a:xfrm>
            <a:off x="609600" y="1600201"/>
            <a:ext cx="10972800" cy="4525963"/>
          </a:xfrm>
          <a:prstGeom prst="rect">
            <a:avLst/>
          </a:prstGeom>
        </p:spPr>
        <p:txBody>
          <a:bodyPr vert="horz" lIns="91430" tIns="45715" rIns="91430" bIns="45715"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609600" y="6356352"/>
            <a:ext cx="2844800" cy="365125"/>
          </a:xfrm>
          <a:prstGeom prst="rect">
            <a:avLst/>
          </a:prstGeom>
        </p:spPr>
        <p:txBody>
          <a:bodyPr vert="horz" lIns="91430" tIns="45715" rIns="91430" bIns="45715" rtlCol="0" anchor="ctr"/>
          <a:lstStyle>
            <a:lvl1pPr algn="l">
              <a:defRPr sz="1600">
                <a:solidFill>
                  <a:schemeClr val="tx1">
                    <a:tint val="75000"/>
                  </a:schemeClr>
                </a:solidFill>
              </a:defRPr>
            </a:lvl1pPr>
          </a:lstStyle>
          <a:p>
            <a:fld id="{214EF6DB-CA04-4B55-9157-6E35C793C94C}" type="datetimeFigureOut">
              <a:rPr lang="lt-LT" smtClean="0">
                <a:solidFill>
                  <a:srgbClr val="000000">
                    <a:tint val="75000"/>
                  </a:srgbClr>
                </a:solidFill>
              </a:rPr>
              <a:pPr/>
              <a:t>2026-01-19</a:t>
            </a:fld>
            <a:endParaRPr lang="lt-LT">
              <a:solidFill>
                <a:srgbClr val="000000">
                  <a:tint val="75000"/>
                </a:srgbClr>
              </a:solidFill>
            </a:endParaRPr>
          </a:p>
        </p:txBody>
      </p:sp>
      <p:sp>
        <p:nvSpPr>
          <p:cNvPr id="5" name="Poraštės vietos rezervavimo ženklas 4"/>
          <p:cNvSpPr>
            <a:spLocks noGrp="1"/>
          </p:cNvSpPr>
          <p:nvPr>
            <p:ph type="ftr" sz="quarter" idx="3"/>
          </p:nvPr>
        </p:nvSpPr>
        <p:spPr>
          <a:xfrm>
            <a:off x="4165600" y="6356352"/>
            <a:ext cx="3860800" cy="365125"/>
          </a:xfrm>
          <a:prstGeom prst="rect">
            <a:avLst/>
          </a:prstGeom>
        </p:spPr>
        <p:txBody>
          <a:bodyPr vert="horz" lIns="91430" tIns="45715" rIns="91430" bIns="45715" rtlCol="0" anchor="ctr"/>
          <a:lstStyle>
            <a:lvl1pPr algn="ctr">
              <a:defRPr sz="1600">
                <a:solidFill>
                  <a:schemeClr val="tx1">
                    <a:tint val="75000"/>
                  </a:schemeClr>
                </a:solidFill>
              </a:defRPr>
            </a:lvl1pPr>
          </a:lstStyle>
          <a:p>
            <a:r>
              <a:rPr lang="en-US"/>
              <a:t>www.website.com / Page description or Note goes here</a:t>
            </a:r>
            <a:endParaRPr lang="en-US" dirty="0"/>
          </a:p>
        </p:txBody>
      </p:sp>
      <p:sp>
        <p:nvSpPr>
          <p:cNvPr id="6" name="Skaidrės numerio vietos rezervavimo ženklas 5"/>
          <p:cNvSpPr>
            <a:spLocks noGrp="1"/>
          </p:cNvSpPr>
          <p:nvPr>
            <p:ph type="sldNum" sz="quarter" idx="4"/>
          </p:nvPr>
        </p:nvSpPr>
        <p:spPr>
          <a:xfrm>
            <a:off x="8737600" y="6356352"/>
            <a:ext cx="2844800" cy="365125"/>
          </a:xfrm>
          <a:prstGeom prst="rect">
            <a:avLst/>
          </a:prstGeom>
        </p:spPr>
        <p:txBody>
          <a:bodyPr vert="horz" lIns="91430" tIns="45715" rIns="91430" bIns="45715" rtlCol="0" anchor="ctr"/>
          <a:lstStyle>
            <a:lvl1pPr algn="r">
              <a:defRPr sz="1600">
                <a:solidFill>
                  <a:schemeClr val="tx1">
                    <a:tint val="75000"/>
                  </a:schemeClr>
                </a:solidFill>
              </a:defRPr>
            </a:lvl1pPr>
          </a:lstStyle>
          <a:p>
            <a:r>
              <a:rPr lang="en-US"/>
              <a:t>&lt;#&gt;</a:t>
            </a:r>
            <a:endParaRPr lang="en-US" dirty="0"/>
          </a:p>
        </p:txBody>
      </p:sp>
      <p:sp>
        <p:nvSpPr>
          <p:cNvPr id="8" name="TextBox 7">
            <a:extLst>
              <a:ext uri="{FF2B5EF4-FFF2-40B4-BE49-F238E27FC236}">
                <a16:creationId xmlns:a16="http://schemas.microsoft.com/office/drawing/2014/main" id="{4D878AB6-440C-7D74-9969-12D3381D66B0}"/>
              </a:ext>
            </a:extLst>
          </p:cNvPr>
          <p:cNvSpPr txBox="1"/>
          <p:nvPr userDrawn="1">
            <p:extLst>
              <p:ext uri="{1162E1C5-73C7-4A58-AE30-91384D911F3F}">
                <p184:classification xmlns:p184="http://schemas.microsoft.com/office/powerpoint/2018/4/main" val="ftr"/>
              </p:ext>
            </p:extLst>
          </p:nvPr>
        </p:nvSpPr>
        <p:spPr>
          <a:xfrm>
            <a:off x="63500" y="6642100"/>
            <a:ext cx="4678363"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Socialinės apsaugos ir darbo ministerija bei pavaldžios įstaigos | Vidiniam naudojimui</a:t>
            </a:r>
          </a:p>
        </p:txBody>
      </p:sp>
    </p:spTree>
    <p:extLst>
      <p:ext uri="{BB962C8B-B14F-4D97-AF65-F5344CB8AC3E}">
        <p14:creationId xmlns:p14="http://schemas.microsoft.com/office/powerpoint/2010/main" val="337774835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766" r:id="rId13"/>
    <p:sldLayoutId id="2147483731" r:id="rId14"/>
    <p:sldLayoutId id="2147483728" r:id="rId15"/>
  </p:sldLayoutIdLst>
  <p:hf hdr="0" ftr="0" dt="0"/>
  <p:txStyles>
    <p:titleStyle>
      <a:lvl1pPr algn="ctr" defTabSz="1219031" rtl="0" eaLnBrk="1" latinLnBrk="0" hangingPunct="1">
        <a:spcBef>
          <a:spcPct val="0"/>
        </a:spcBef>
        <a:buNone/>
        <a:defRPr sz="5867" kern="1200">
          <a:solidFill>
            <a:schemeClr val="tx1"/>
          </a:solidFill>
          <a:latin typeface="+mj-lt"/>
          <a:ea typeface="+mj-ea"/>
          <a:cs typeface="+mj-cs"/>
        </a:defRPr>
      </a:lvl1pPr>
    </p:titleStyle>
    <p:bodyStyle>
      <a:lvl1pPr marL="457137" indent="-457137" algn="l" defTabSz="1219031"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462" indent="-380946" algn="l" defTabSz="1219031"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789" indent="-304758" algn="l" defTabSz="121903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304" indent="-304758" algn="l" defTabSz="1219031"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819" indent="-304758" algn="l" defTabSz="1219031"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335" indent="-304758" algn="l" defTabSz="1219031"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850" indent="-304758" algn="l" defTabSz="1219031"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366" indent="-304758" algn="l" defTabSz="1219031"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0881" indent="-304758" algn="l" defTabSz="1219031"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lt-LT"/>
      </a:defPPr>
      <a:lvl1pPr marL="0" algn="l" defTabSz="1219031" rtl="0" eaLnBrk="1" latinLnBrk="0" hangingPunct="1">
        <a:defRPr sz="2400" kern="1200">
          <a:solidFill>
            <a:schemeClr val="tx1"/>
          </a:solidFill>
          <a:latin typeface="+mn-lt"/>
          <a:ea typeface="+mn-ea"/>
          <a:cs typeface="+mn-cs"/>
        </a:defRPr>
      </a:lvl1pPr>
      <a:lvl2pPr marL="609515" algn="l" defTabSz="1219031" rtl="0" eaLnBrk="1" latinLnBrk="0" hangingPunct="1">
        <a:defRPr sz="2400" kern="1200">
          <a:solidFill>
            <a:schemeClr val="tx1"/>
          </a:solidFill>
          <a:latin typeface="+mn-lt"/>
          <a:ea typeface="+mn-ea"/>
          <a:cs typeface="+mn-cs"/>
        </a:defRPr>
      </a:lvl2pPr>
      <a:lvl3pPr marL="1219031" algn="l" defTabSz="1219031" rtl="0" eaLnBrk="1" latinLnBrk="0" hangingPunct="1">
        <a:defRPr sz="2400" kern="1200">
          <a:solidFill>
            <a:schemeClr val="tx1"/>
          </a:solidFill>
          <a:latin typeface="+mn-lt"/>
          <a:ea typeface="+mn-ea"/>
          <a:cs typeface="+mn-cs"/>
        </a:defRPr>
      </a:lvl3pPr>
      <a:lvl4pPr marL="1828546" algn="l" defTabSz="1219031" rtl="0" eaLnBrk="1" latinLnBrk="0" hangingPunct="1">
        <a:defRPr sz="2400" kern="1200">
          <a:solidFill>
            <a:schemeClr val="tx1"/>
          </a:solidFill>
          <a:latin typeface="+mn-lt"/>
          <a:ea typeface="+mn-ea"/>
          <a:cs typeface="+mn-cs"/>
        </a:defRPr>
      </a:lvl4pPr>
      <a:lvl5pPr marL="2438062" algn="l" defTabSz="1219031" rtl="0" eaLnBrk="1" latinLnBrk="0" hangingPunct="1">
        <a:defRPr sz="2400" kern="1200">
          <a:solidFill>
            <a:schemeClr val="tx1"/>
          </a:solidFill>
          <a:latin typeface="+mn-lt"/>
          <a:ea typeface="+mn-ea"/>
          <a:cs typeface="+mn-cs"/>
        </a:defRPr>
      </a:lvl5pPr>
      <a:lvl6pPr marL="3047577" algn="l" defTabSz="1219031" rtl="0" eaLnBrk="1" latinLnBrk="0" hangingPunct="1">
        <a:defRPr sz="2400" kern="1200">
          <a:solidFill>
            <a:schemeClr val="tx1"/>
          </a:solidFill>
          <a:latin typeface="+mn-lt"/>
          <a:ea typeface="+mn-ea"/>
          <a:cs typeface="+mn-cs"/>
        </a:defRPr>
      </a:lvl6pPr>
      <a:lvl7pPr marL="3657093" algn="l" defTabSz="1219031" rtl="0" eaLnBrk="1" latinLnBrk="0" hangingPunct="1">
        <a:defRPr sz="2400" kern="1200">
          <a:solidFill>
            <a:schemeClr val="tx1"/>
          </a:solidFill>
          <a:latin typeface="+mn-lt"/>
          <a:ea typeface="+mn-ea"/>
          <a:cs typeface="+mn-cs"/>
        </a:defRPr>
      </a:lvl7pPr>
      <a:lvl8pPr marL="4266608" algn="l" defTabSz="1219031" rtl="0" eaLnBrk="1" latinLnBrk="0" hangingPunct="1">
        <a:defRPr sz="2400" kern="1200">
          <a:solidFill>
            <a:schemeClr val="tx1"/>
          </a:solidFill>
          <a:latin typeface="+mn-lt"/>
          <a:ea typeface="+mn-ea"/>
          <a:cs typeface="+mn-cs"/>
        </a:defRPr>
      </a:lvl8pPr>
      <a:lvl9pPr marL="4876123" algn="l" defTabSz="1219031"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hyperlink" Target="https://e-seimas.lrs.lt/portal/legalAct/lt/TAD/6b27d7358cbf11efaf94d67dd8b48a7c?jfwid=i3h7wl3sk" TargetMode="External"/><Relationship Id="rId3" Type="http://schemas.openxmlformats.org/officeDocument/2006/relationships/image" Target="../media/image2.png"/><Relationship Id="rId7" Type="http://schemas.openxmlformats.org/officeDocument/2006/relationships/hyperlink" Target="https://e-seimas.lrs.lt/portal/legalAct/lt/TAD/TAIS.463439/asr"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sopas1.sppd.lt/login"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07A7BE5-EBE8-406C-A0E4-A9CA3D3CF448}"/>
              </a:ext>
            </a:extLst>
          </p:cNvPr>
          <p:cNvSpPr/>
          <p:nvPr/>
        </p:nvSpPr>
        <p:spPr>
          <a:xfrm>
            <a:off x="-1" y="0"/>
            <a:ext cx="12192000" cy="6858000"/>
          </a:xfrm>
          <a:prstGeom prst="rect">
            <a:avLst/>
          </a:prstGeom>
          <a:solidFill>
            <a:schemeClr val="accent5">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nis elementas 3">
            <a:extLst>
              <a:ext uri="{FF2B5EF4-FFF2-40B4-BE49-F238E27FC236}">
                <a16:creationId xmlns:a16="http://schemas.microsoft.com/office/drawing/2014/main" id="{F7F4805D-E9F9-4CE3-AFE7-D9BB7BD80AE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3955" r="6866" b="27900"/>
          <a:stretch/>
        </p:blipFill>
        <p:spPr>
          <a:xfrm>
            <a:off x="3907468" y="0"/>
            <a:ext cx="8488719" cy="6858001"/>
          </a:xfrm>
          <a:prstGeom prst="rect">
            <a:avLst/>
          </a:prstGeom>
        </p:spPr>
      </p:pic>
      <p:pic>
        <p:nvPicPr>
          <p:cNvPr id="6" name="Grafinis elementas 5">
            <a:extLst>
              <a:ext uri="{FF2B5EF4-FFF2-40B4-BE49-F238E27FC236}">
                <a16:creationId xmlns:a16="http://schemas.microsoft.com/office/drawing/2014/main" id="{302ED5E2-AAAB-425F-A5A2-39E2CBEEC0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4189" y="5500907"/>
            <a:ext cx="2091253" cy="637120"/>
          </a:xfrm>
          <a:prstGeom prst="rect">
            <a:avLst/>
          </a:prstGeom>
        </p:spPr>
      </p:pic>
      <p:sp>
        <p:nvSpPr>
          <p:cNvPr id="2" name="TextBox 1">
            <a:extLst>
              <a:ext uri="{FF2B5EF4-FFF2-40B4-BE49-F238E27FC236}">
                <a16:creationId xmlns:a16="http://schemas.microsoft.com/office/drawing/2014/main" id="{16D36C89-9AE5-4594-A212-A3008CC9B7EE}"/>
              </a:ext>
            </a:extLst>
          </p:cNvPr>
          <p:cNvSpPr txBox="1"/>
          <p:nvPr/>
        </p:nvSpPr>
        <p:spPr>
          <a:xfrm>
            <a:off x="754188" y="1038533"/>
            <a:ext cx="7167501" cy="3785652"/>
          </a:xfrm>
          <a:prstGeom prst="rect">
            <a:avLst/>
          </a:prstGeom>
          <a:noFill/>
        </p:spPr>
        <p:txBody>
          <a:bodyPr wrap="square" rtlCol="0">
            <a:spAutoFit/>
          </a:bodyPr>
          <a:lstStyle/>
          <a:p>
            <a:r>
              <a:rPr lang="lt-LT" sz="6000" dirty="0">
                <a:solidFill>
                  <a:srgbClr val="5D8189"/>
                </a:solidFill>
                <a:latin typeface="Calibri bold" panose="020F0702030404030204" pitchFamily="34" charset="0"/>
                <a:cs typeface="Calibri bold" panose="020F0702030404030204" pitchFamily="34" charset="0"/>
              </a:rPr>
              <a:t>Viešosios naudos NVO pripažinimo tvarka</a:t>
            </a:r>
          </a:p>
          <a:p>
            <a:endParaRPr lang="lt-LT" sz="6000" dirty="0">
              <a:solidFill>
                <a:srgbClr val="5D8189"/>
              </a:solidFill>
              <a:latin typeface="Calibri bold" panose="020F0702030404030204" pitchFamily="34" charset="0"/>
              <a:cs typeface="Calibri bold" panose="020F0702030404030204" pitchFamily="34" charset="0"/>
            </a:endParaRPr>
          </a:p>
        </p:txBody>
      </p:sp>
    </p:spTree>
    <p:extLst>
      <p:ext uri="{BB962C8B-B14F-4D97-AF65-F5344CB8AC3E}">
        <p14:creationId xmlns:p14="http://schemas.microsoft.com/office/powerpoint/2010/main" val="327598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A13B5-5413-4060-C5F2-03E8A562826F}"/>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BF906B69-7558-1514-3F79-1E46745B51B9}"/>
              </a:ext>
            </a:extLst>
          </p:cNvPr>
          <p:cNvSpPr/>
          <p:nvPr/>
        </p:nvSpPr>
        <p:spPr>
          <a:xfrm>
            <a:off x="-1" y="0"/>
            <a:ext cx="12192000" cy="6858000"/>
          </a:xfrm>
          <a:prstGeom prst="rect">
            <a:avLst/>
          </a:prstGeom>
          <a:solidFill>
            <a:schemeClr val="accent5">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nis elementas 3">
            <a:extLst>
              <a:ext uri="{FF2B5EF4-FFF2-40B4-BE49-F238E27FC236}">
                <a16:creationId xmlns:a16="http://schemas.microsoft.com/office/drawing/2014/main" id="{EA018AF0-D4A1-4BE0-6EC1-2BE6A1E1735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3955" r="6866" b="27900"/>
          <a:stretch/>
        </p:blipFill>
        <p:spPr>
          <a:xfrm>
            <a:off x="3907468" y="0"/>
            <a:ext cx="8488719" cy="6858001"/>
          </a:xfrm>
          <a:prstGeom prst="rect">
            <a:avLst/>
          </a:prstGeom>
        </p:spPr>
      </p:pic>
      <p:pic>
        <p:nvPicPr>
          <p:cNvPr id="6" name="Grafinis elementas 5">
            <a:extLst>
              <a:ext uri="{FF2B5EF4-FFF2-40B4-BE49-F238E27FC236}">
                <a16:creationId xmlns:a16="http://schemas.microsoft.com/office/drawing/2014/main" id="{C9EDC24D-94F9-DD78-5920-B1617A11C8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4189" y="5500907"/>
            <a:ext cx="2091253" cy="637120"/>
          </a:xfrm>
          <a:prstGeom prst="rect">
            <a:avLst/>
          </a:prstGeom>
        </p:spPr>
      </p:pic>
      <p:sp>
        <p:nvSpPr>
          <p:cNvPr id="2" name="TextBox 1">
            <a:extLst>
              <a:ext uri="{FF2B5EF4-FFF2-40B4-BE49-F238E27FC236}">
                <a16:creationId xmlns:a16="http://schemas.microsoft.com/office/drawing/2014/main" id="{0733E275-264F-C618-6FF4-14F7FE043A51}"/>
              </a:ext>
            </a:extLst>
          </p:cNvPr>
          <p:cNvSpPr txBox="1"/>
          <p:nvPr/>
        </p:nvSpPr>
        <p:spPr>
          <a:xfrm>
            <a:off x="754188" y="1038533"/>
            <a:ext cx="7708677" cy="3477875"/>
          </a:xfrm>
          <a:prstGeom prst="rect">
            <a:avLst/>
          </a:prstGeom>
          <a:noFill/>
        </p:spPr>
        <p:txBody>
          <a:bodyPr wrap="square" rtlCol="0">
            <a:spAutoFit/>
          </a:bodyPr>
          <a:lstStyle/>
          <a:p>
            <a:r>
              <a:rPr lang="lt-LT" sz="4400" b="1" i="0" dirty="0">
                <a:solidFill>
                  <a:srgbClr val="000000"/>
                </a:solidFill>
                <a:effectLst/>
                <a:latin typeface="Times New Roman" panose="02020603050405020304" pitchFamily="18" charset="0"/>
              </a:rPr>
              <a:t>Grupinės naudos nevyriausybinė organizacija</a:t>
            </a:r>
          </a:p>
          <a:p>
            <a:endParaRPr lang="lt-LT" sz="4400" b="1" dirty="0">
              <a:solidFill>
                <a:srgbClr val="000000"/>
              </a:solidFill>
              <a:latin typeface="Times New Roman" panose="02020603050405020304" pitchFamily="18" charset="0"/>
            </a:endParaRPr>
          </a:p>
          <a:p>
            <a:r>
              <a:rPr lang="lt-LT" sz="4400" b="1" i="0" dirty="0">
                <a:solidFill>
                  <a:srgbClr val="000000"/>
                </a:solidFill>
                <a:effectLst/>
                <a:latin typeface="Times New Roman" panose="02020603050405020304" pitchFamily="18" charset="0"/>
              </a:rPr>
              <a:t>Viešosios naudos nevyriausybinė organizacija</a:t>
            </a:r>
            <a:endParaRPr lang="lt-LT" sz="4400" dirty="0">
              <a:solidFill>
                <a:srgbClr val="5D8189"/>
              </a:solidFill>
              <a:latin typeface="Calibri bold" panose="020F0702030404030204" pitchFamily="34" charset="0"/>
              <a:cs typeface="Calibri bold" panose="020F0702030404030204" pitchFamily="34" charset="0"/>
            </a:endParaRPr>
          </a:p>
        </p:txBody>
      </p:sp>
    </p:spTree>
    <p:extLst>
      <p:ext uri="{BB962C8B-B14F-4D97-AF65-F5344CB8AC3E}">
        <p14:creationId xmlns:p14="http://schemas.microsoft.com/office/powerpoint/2010/main" val="2858146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86FE8-D1B3-2268-57A7-3D607873C3F1}"/>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128C8F1B-83FE-8CB0-2E8C-3F727982A3B3}"/>
              </a:ext>
            </a:extLst>
          </p:cNvPr>
          <p:cNvSpPr/>
          <p:nvPr/>
        </p:nvSpPr>
        <p:spPr>
          <a:xfrm>
            <a:off x="-1" y="0"/>
            <a:ext cx="12192000" cy="6858000"/>
          </a:xfrm>
          <a:prstGeom prst="rect">
            <a:avLst/>
          </a:prstGeom>
          <a:solidFill>
            <a:schemeClr val="accent5">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nis elementas 3">
            <a:extLst>
              <a:ext uri="{FF2B5EF4-FFF2-40B4-BE49-F238E27FC236}">
                <a16:creationId xmlns:a16="http://schemas.microsoft.com/office/drawing/2014/main" id="{5D51C6D4-B2B1-A729-8F0A-740352CCE06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3955" r="6866" b="27900"/>
          <a:stretch/>
        </p:blipFill>
        <p:spPr>
          <a:xfrm>
            <a:off x="3907468" y="0"/>
            <a:ext cx="8488719" cy="6858001"/>
          </a:xfrm>
          <a:prstGeom prst="rect">
            <a:avLst/>
          </a:prstGeom>
        </p:spPr>
      </p:pic>
      <p:pic>
        <p:nvPicPr>
          <p:cNvPr id="6" name="Grafinis elementas 5">
            <a:extLst>
              <a:ext uri="{FF2B5EF4-FFF2-40B4-BE49-F238E27FC236}">
                <a16:creationId xmlns:a16="http://schemas.microsoft.com/office/drawing/2014/main" id="{59F5B7C4-F8B5-88B4-7F88-6651D36784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4189" y="5500907"/>
            <a:ext cx="2091253" cy="637120"/>
          </a:xfrm>
          <a:prstGeom prst="rect">
            <a:avLst/>
          </a:prstGeom>
        </p:spPr>
      </p:pic>
      <p:sp>
        <p:nvSpPr>
          <p:cNvPr id="2" name="TextBox 1">
            <a:extLst>
              <a:ext uri="{FF2B5EF4-FFF2-40B4-BE49-F238E27FC236}">
                <a16:creationId xmlns:a16="http://schemas.microsoft.com/office/drawing/2014/main" id="{9A154845-B700-343D-1F60-AA01B9E06A07}"/>
              </a:ext>
            </a:extLst>
          </p:cNvPr>
          <p:cNvSpPr txBox="1"/>
          <p:nvPr/>
        </p:nvSpPr>
        <p:spPr>
          <a:xfrm>
            <a:off x="895740" y="905069"/>
            <a:ext cx="10907486" cy="5319405"/>
          </a:xfrm>
          <a:prstGeom prst="rect">
            <a:avLst/>
          </a:prstGeom>
          <a:noFill/>
        </p:spPr>
        <p:txBody>
          <a:bodyPr wrap="square" rtlCol="0">
            <a:spAutoFit/>
          </a:bodyPr>
          <a:lstStyle/>
          <a:p>
            <a:pPr algn="ctr"/>
            <a:r>
              <a:rPr lang="en-US" sz="2800" b="1" u="sng" dirty="0">
                <a:solidFill>
                  <a:srgbClr val="000000"/>
                </a:solidFill>
                <a:latin typeface="Times New Roman" panose="02020603050405020304" pitchFamily="18" charset="0"/>
              </a:rPr>
              <a:t>TEIS</a:t>
            </a:r>
            <a:r>
              <a:rPr lang="lt-LT" sz="2800" b="1" u="sng" dirty="0">
                <a:solidFill>
                  <a:srgbClr val="000000"/>
                </a:solidFill>
                <a:latin typeface="Times New Roman" panose="02020603050405020304" pitchFamily="18" charset="0"/>
              </a:rPr>
              <a:t>ĖS AKTAI:</a:t>
            </a:r>
          </a:p>
          <a:p>
            <a:endParaRPr lang="lt-LT" sz="2800" b="1" i="0" dirty="0">
              <a:solidFill>
                <a:srgbClr val="000000"/>
              </a:solidFill>
              <a:effectLst/>
              <a:latin typeface="Times New Roman" panose="02020603050405020304" pitchFamily="18" charset="0"/>
              <a:cs typeface="Times New Roman" panose="02020603050405020304" pitchFamily="18" charset="0"/>
            </a:endParaRPr>
          </a:p>
          <a:p>
            <a:pPr marL="342900" indent="-342900">
              <a:lnSpc>
                <a:spcPts val="1900"/>
              </a:lnSpc>
              <a:buAutoNum type="arabicPeriod"/>
            </a:pPr>
            <a:r>
              <a:rPr lang="lt-LT" sz="2800" b="1" dirty="0">
                <a:latin typeface="Times New Roman" panose="02020603050405020304" pitchFamily="18" charset="0"/>
                <a:cs typeface="Times New Roman" panose="02020603050405020304" pitchFamily="18" charset="0"/>
              </a:rPr>
              <a:t>LR</a:t>
            </a:r>
            <a:r>
              <a:rPr lang="lt-LT" sz="2800" dirty="0">
                <a:latin typeface="Times New Roman" panose="02020603050405020304" pitchFamily="18" charset="0"/>
                <a:cs typeface="Times New Roman" panose="02020603050405020304" pitchFamily="18" charset="0"/>
              </a:rPr>
              <a:t> </a:t>
            </a:r>
            <a:r>
              <a:rPr lang="lt-LT" sz="2800" b="1" dirty="0">
                <a:latin typeface="Times New Roman" panose="02020603050405020304" pitchFamily="18" charset="0"/>
                <a:cs typeface="Times New Roman" panose="02020603050405020304" pitchFamily="18" charset="0"/>
              </a:rPr>
              <a:t>NVO plėtros įstatymo 8 straipsnis: </a:t>
            </a:r>
          </a:p>
          <a:p>
            <a:pPr>
              <a:lnSpc>
                <a:spcPts val="1900"/>
              </a:lnSpc>
            </a:pPr>
            <a:endParaRPr lang="en-US" sz="2800" dirty="0">
              <a:latin typeface="Calibri Light" panose="020F0302020204030204" pitchFamily="34" charset="0"/>
              <a:cs typeface="Calibri Light" panose="020F0302020204030204" pitchFamily="34" charset="0"/>
            </a:endParaRPr>
          </a:p>
          <a:p>
            <a:r>
              <a:rPr lang="lt-LT" sz="2800" dirty="0">
                <a:hlinkClick r:id="rId7"/>
              </a:rPr>
              <a:t>XII-717 Lietuvos Respublikos nevyriausybinių organizacijų plėtros ĮSTATYMAS</a:t>
            </a:r>
            <a:endParaRPr lang="lt-LT" sz="2800" dirty="0"/>
          </a:p>
          <a:p>
            <a:endParaRPr lang="en-US" sz="2800" i="1" dirty="0">
              <a:solidFill>
                <a:srgbClr val="000000"/>
              </a:solidFill>
              <a:latin typeface="Times New Roman" panose="02020603050405020304" pitchFamily="18" charset="0"/>
            </a:endParaRPr>
          </a:p>
          <a:p>
            <a:r>
              <a:rPr lang="en-US" sz="2800" b="1" dirty="0">
                <a:solidFill>
                  <a:srgbClr val="000000"/>
                </a:solidFill>
                <a:effectLst/>
                <a:latin typeface="Times New Roman" panose="02020603050405020304" pitchFamily="18" charset="0"/>
              </a:rPr>
              <a:t>2. </a:t>
            </a:r>
            <a:r>
              <a:rPr lang="lt-LT" sz="2800" b="1" i="0" dirty="0">
                <a:solidFill>
                  <a:srgbClr val="000000"/>
                </a:solidFill>
                <a:effectLst/>
                <a:latin typeface="Times New Roman" panose="02020603050405020304" pitchFamily="18" charset="0"/>
              </a:rPr>
              <a:t>Nevyriausybinių organizacijų pripažinimo viešosios naudos nevyriausybinėmis organizacijomis tvarkos aprašas</a:t>
            </a:r>
            <a:r>
              <a:rPr lang="lt-LT" sz="2800" b="0" i="0" dirty="0">
                <a:solidFill>
                  <a:srgbClr val="000000"/>
                </a:solidFill>
                <a:effectLst/>
                <a:latin typeface="Times New Roman" panose="02020603050405020304" pitchFamily="18" charset="0"/>
              </a:rPr>
              <a:t>:</a:t>
            </a:r>
            <a:endParaRPr lang="lt-LT" sz="2800" b="1" dirty="0">
              <a:solidFill>
                <a:srgbClr val="000000"/>
              </a:solidFill>
              <a:latin typeface="Times New Roman" panose="02020603050405020304" pitchFamily="18" charset="0"/>
            </a:endParaRPr>
          </a:p>
          <a:p>
            <a:r>
              <a:rPr lang="lt-LT" sz="2800" dirty="0">
                <a:hlinkClick r:id="rId8" tooltip="https://e-seimas.lrs.lt/portal/legalact/lt/tad/6b27d7358cbf11efaf94d67dd8b48a7c?jfwid=i3h7wl3sk"/>
              </a:rPr>
              <a:t>A1-682 Dėl Nevyriausybinių organizacijų pripažinimo viešosios naudos nevyriausybinėmis organizacijomis t...</a:t>
            </a:r>
            <a:endParaRPr lang="lt-LT" sz="2800" dirty="0"/>
          </a:p>
          <a:p>
            <a:r>
              <a:rPr lang="lt-LT" sz="2800" dirty="0"/>
              <a:t> </a:t>
            </a:r>
          </a:p>
          <a:p>
            <a:endParaRPr lang="lt-LT"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07968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610CC-32F7-A9E7-D3EB-F64DA5564D01}"/>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4AA6306E-E169-1ABD-866B-E0C394F5059C}"/>
              </a:ext>
            </a:extLst>
          </p:cNvPr>
          <p:cNvSpPr/>
          <p:nvPr/>
        </p:nvSpPr>
        <p:spPr>
          <a:xfrm>
            <a:off x="-1" y="0"/>
            <a:ext cx="12192000" cy="6858000"/>
          </a:xfrm>
          <a:prstGeom prst="rect">
            <a:avLst/>
          </a:prstGeom>
          <a:solidFill>
            <a:schemeClr val="accent5">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nis elementas 3">
            <a:extLst>
              <a:ext uri="{FF2B5EF4-FFF2-40B4-BE49-F238E27FC236}">
                <a16:creationId xmlns:a16="http://schemas.microsoft.com/office/drawing/2014/main" id="{A385CC44-0A71-DBCD-15E6-8E0E35D5BB6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3955" r="6866" b="27900"/>
          <a:stretch/>
        </p:blipFill>
        <p:spPr>
          <a:xfrm>
            <a:off x="3907468" y="0"/>
            <a:ext cx="8488719" cy="6858001"/>
          </a:xfrm>
          <a:prstGeom prst="rect">
            <a:avLst/>
          </a:prstGeom>
        </p:spPr>
      </p:pic>
      <p:pic>
        <p:nvPicPr>
          <p:cNvPr id="6" name="Grafinis elementas 5">
            <a:extLst>
              <a:ext uri="{FF2B5EF4-FFF2-40B4-BE49-F238E27FC236}">
                <a16:creationId xmlns:a16="http://schemas.microsoft.com/office/drawing/2014/main" id="{30BE4F1B-9D17-600C-FA86-87407C19C5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4189" y="5500907"/>
            <a:ext cx="2091253" cy="637120"/>
          </a:xfrm>
          <a:prstGeom prst="rect">
            <a:avLst/>
          </a:prstGeom>
        </p:spPr>
      </p:pic>
      <p:sp>
        <p:nvSpPr>
          <p:cNvPr id="2" name="TextBox 1">
            <a:extLst>
              <a:ext uri="{FF2B5EF4-FFF2-40B4-BE49-F238E27FC236}">
                <a16:creationId xmlns:a16="http://schemas.microsoft.com/office/drawing/2014/main" id="{657B2037-FEC2-75EB-445B-98A1D95E38F6}"/>
              </a:ext>
            </a:extLst>
          </p:cNvPr>
          <p:cNvSpPr txBox="1"/>
          <p:nvPr/>
        </p:nvSpPr>
        <p:spPr>
          <a:xfrm>
            <a:off x="388189" y="1155939"/>
            <a:ext cx="11415037" cy="4416594"/>
          </a:xfrm>
          <a:prstGeom prst="rect">
            <a:avLst/>
          </a:prstGeom>
          <a:noFill/>
        </p:spPr>
        <p:txBody>
          <a:bodyPr wrap="square" rtlCol="0">
            <a:spAutoFit/>
          </a:bodyPr>
          <a:lstStyle/>
          <a:p>
            <a:pPr marL="0" marR="0" indent="457200" algn="just">
              <a:lnSpc>
                <a:spcPts val="1800"/>
              </a:lnSpc>
            </a:pPr>
            <a:r>
              <a:rPr lang="lt-LT" sz="2800" b="0" i="0" dirty="0">
                <a:solidFill>
                  <a:srgbClr val="000000"/>
                </a:solidFill>
                <a:effectLst/>
                <a:latin typeface="Times New Roman" panose="02020603050405020304" pitchFamily="18" charset="0"/>
              </a:rPr>
              <a:t> </a:t>
            </a:r>
            <a:r>
              <a:rPr lang="lt-LT" sz="2800" b="1" i="0" dirty="0">
                <a:solidFill>
                  <a:srgbClr val="000000"/>
                </a:solidFill>
                <a:effectLst/>
                <a:latin typeface="Times New Roman" panose="02020603050405020304" pitchFamily="18" charset="0"/>
              </a:rPr>
              <a:t>Reikalavimai viešosios naudos NVO</a:t>
            </a:r>
            <a:r>
              <a:rPr lang="lt-LT" sz="2800" b="0" i="0" dirty="0">
                <a:solidFill>
                  <a:srgbClr val="000000"/>
                </a:solidFill>
                <a:effectLst/>
                <a:latin typeface="Times New Roman" panose="02020603050405020304" pitchFamily="18" charset="0"/>
              </a:rPr>
              <a:t>:</a:t>
            </a:r>
          </a:p>
          <a:p>
            <a:pPr marL="0" marR="0" indent="457200" algn="just">
              <a:lnSpc>
                <a:spcPts val="1800"/>
              </a:lnSpc>
            </a:pPr>
            <a:endParaRPr lang="lt-LT" sz="2800" b="0" i="0" dirty="0">
              <a:solidFill>
                <a:srgbClr val="000000"/>
              </a:solidFill>
              <a:effectLst/>
              <a:latin typeface="Times New Roman" panose="02020603050405020304" pitchFamily="18" charset="0"/>
            </a:endParaRPr>
          </a:p>
          <a:p>
            <a:pPr marL="0" marR="0" indent="457200" algn="just">
              <a:lnSpc>
                <a:spcPts val="1800"/>
              </a:lnSpc>
            </a:pPr>
            <a:r>
              <a:rPr lang="lt-LT" sz="2000" b="0" i="0" dirty="0">
                <a:solidFill>
                  <a:srgbClr val="000000"/>
                </a:solidFill>
                <a:effectLst/>
                <a:latin typeface="Times New Roman" panose="02020603050405020304" pitchFamily="18" charset="0"/>
              </a:rPr>
              <a:t>1) </a:t>
            </a:r>
            <a:r>
              <a:rPr lang="lt-LT" sz="2000" b="0" i="0" u="sng" dirty="0">
                <a:solidFill>
                  <a:srgbClr val="000000"/>
                </a:solidFill>
                <a:effectLst/>
                <a:latin typeface="Times New Roman" panose="02020603050405020304" pitchFamily="18" charset="0"/>
              </a:rPr>
              <a:t>vykdo veiklas, kurių didesnė dalis teikia naudą visuomenei ar jos daliai ir kurios skirtos</a:t>
            </a:r>
            <a:r>
              <a:rPr lang="lt-LT" sz="2000" b="0" i="0" dirty="0">
                <a:solidFill>
                  <a:srgbClr val="000000"/>
                </a:solidFill>
                <a:effectLst/>
                <a:latin typeface="Times New Roman" panose="02020603050405020304" pitchFamily="18" charset="0"/>
              </a:rPr>
              <a:t>:</a:t>
            </a:r>
          </a:p>
          <a:p>
            <a:pPr marL="0" marR="0" indent="457200" algn="just">
              <a:lnSpc>
                <a:spcPts val="1800"/>
              </a:lnSpc>
            </a:pPr>
            <a:endParaRPr lang="lt-LT" sz="2000" b="0" i="0" dirty="0">
              <a:solidFill>
                <a:srgbClr val="000000"/>
              </a:solidFill>
              <a:effectLst/>
              <a:latin typeface="Times New Roman" panose="02020603050405020304" pitchFamily="18" charset="0"/>
            </a:endParaRPr>
          </a:p>
          <a:p>
            <a:pPr marL="0" marR="0" indent="457200" algn="just">
              <a:lnSpc>
                <a:spcPts val="1800"/>
              </a:lnSpc>
            </a:pPr>
            <a:r>
              <a:rPr lang="lt-LT" sz="2000" b="0" i="0" dirty="0">
                <a:solidFill>
                  <a:srgbClr val="000000"/>
                </a:solidFill>
                <a:effectLst/>
                <a:latin typeface="Times New Roman" panose="02020603050405020304" pitchFamily="18" charset="0"/>
              </a:rPr>
              <a:t>vaikų ir jaunimo gerovės didinimui, neįgaliųjų apsaugai, moterų ir vyrų lygių galimybių užtikrinimui, žmogaus teisių apsaugai, šeimų stiprinimui, socialinės atskirties ir skurdo mažinimui, švietimo, mokslo, kultūros ir sporto skatinimui, humanitarinės pagalbos teikimui, sveikatos apsaugai, aplinkos apsaugai, pilietiniam ugdymui, visuomenės narių teisių apsaugai ir viešojo intereso užtikrinimui;</a:t>
            </a:r>
          </a:p>
          <a:p>
            <a:pPr marL="0" marR="0" indent="457200" algn="just">
              <a:lnSpc>
                <a:spcPts val="1800"/>
              </a:lnSpc>
            </a:pPr>
            <a:endParaRPr lang="lt-LT" sz="2000" b="0" i="0" dirty="0">
              <a:solidFill>
                <a:srgbClr val="000000"/>
              </a:solidFill>
              <a:effectLst/>
              <a:latin typeface="Times New Roman" panose="02020603050405020304" pitchFamily="18" charset="0"/>
            </a:endParaRPr>
          </a:p>
          <a:p>
            <a:pPr marL="0" marR="0" indent="457200" algn="just">
              <a:lnSpc>
                <a:spcPts val="1800"/>
              </a:lnSpc>
            </a:pPr>
            <a:r>
              <a:rPr lang="lt-LT" sz="2000" b="0" i="0" dirty="0">
                <a:solidFill>
                  <a:srgbClr val="000000"/>
                </a:solidFill>
                <a:effectLst/>
                <a:latin typeface="Times New Roman" panose="02020603050405020304" pitchFamily="18" charset="0"/>
              </a:rPr>
              <a:t>2) yra įregistravusi NVO žymą Juridinių asmenų registre;</a:t>
            </a:r>
          </a:p>
          <a:p>
            <a:pPr marL="0" marR="0" indent="457200" algn="just">
              <a:lnSpc>
                <a:spcPts val="1800"/>
              </a:lnSpc>
            </a:pPr>
            <a:endParaRPr lang="lt-LT" sz="2000" b="0" i="0" dirty="0">
              <a:solidFill>
                <a:srgbClr val="000000"/>
              </a:solidFill>
              <a:effectLst/>
              <a:latin typeface="Times New Roman" panose="02020603050405020304" pitchFamily="18" charset="0"/>
            </a:endParaRPr>
          </a:p>
          <a:p>
            <a:pPr marL="0" marR="0" indent="457200" algn="just">
              <a:lnSpc>
                <a:spcPts val="1800"/>
              </a:lnSpc>
            </a:pPr>
            <a:r>
              <a:rPr lang="lt-LT" sz="2000" b="0" i="0" dirty="0">
                <a:solidFill>
                  <a:srgbClr val="000000"/>
                </a:solidFill>
                <a:effectLst/>
                <a:latin typeface="Times New Roman" panose="02020603050405020304" pitchFamily="18" charset="0"/>
              </a:rPr>
              <a:t>3) Juridinių asmenų registrui teisės aktų nustatyta tvarka yra pateikusi </a:t>
            </a:r>
            <a:r>
              <a:rPr lang="lt-LT" sz="2000" b="1" i="0" dirty="0">
                <a:solidFill>
                  <a:srgbClr val="000000"/>
                </a:solidFill>
                <a:effectLst/>
                <a:latin typeface="Times New Roman" panose="02020603050405020304" pitchFamily="18" charset="0"/>
              </a:rPr>
              <a:t>dvejų</a:t>
            </a:r>
            <a:r>
              <a:rPr lang="lt-LT" sz="2000" b="0" i="0" dirty="0">
                <a:solidFill>
                  <a:srgbClr val="000000"/>
                </a:solidFill>
                <a:effectLst/>
                <a:latin typeface="Times New Roman" panose="02020603050405020304" pitchFamily="18" charset="0"/>
              </a:rPr>
              <a:t> praėjusių finansinių </a:t>
            </a:r>
            <a:r>
              <a:rPr lang="lt-LT" sz="2000" b="1" i="0" dirty="0">
                <a:solidFill>
                  <a:srgbClr val="000000"/>
                </a:solidFill>
                <a:effectLst/>
                <a:latin typeface="Times New Roman" panose="02020603050405020304" pitchFamily="18" charset="0"/>
              </a:rPr>
              <a:t>metų</a:t>
            </a:r>
            <a:r>
              <a:rPr lang="lt-LT" sz="2000" b="0" i="0" dirty="0">
                <a:solidFill>
                  <a:srgbClr val="000000"/>
                </a:solidFill>
                <a:effectLst/>
                <a:latin typeface="Times New Roman" panose="02020603050405020304" pitchFamily="18" charset="0"/>
              </a:rPr>
              <a:t> veiklos ataskaitas ir metinių finansinių ataskaitų rinkinį;</a:t>
            </a:r>
          </a:p>
          <a:p>
            <a:pPr marL="0" marR="0" indent="457200" algn="just">
              <a:lnSpc>
                <a:spcPts val="1800"/>
              </a:lnSpc>
            </a:pPr>
            <a:endParaRPr lang="lt-LT" sz="2000" b="0" i="0" dirty="0">
              <a:solidFill>
                <a:srgbClr val="000000"/>
              </a:solidFill>
              <a:effectLst/>
              <a:latin typeface="Times New Roman" panose="02020603050405020304" pitchFamily="18" charset="0"/>
            </a:endParaRPr>
          </a:p>
          <a:p>
            <a:pPr marL="0" marR="0" indent="457200" algn="just">
              <a:lnSpc>
                <a:spcPts val="1800"/>
              </a:lnSpc>
            </a:pPr>
            <a:r>
              <a:rPr lang="lt-LT" sz="2000" b="0" i="0" dirty="0">
                <a:solidFill>
                  <a:srgbClr val="000000"/>
                </a:solidFill>
                <a:effectLst/>
                <a:latin typeface="Times New Roman" panose="02020603050405020304" pitchFamily="18" charset="0"/>
              </a:rPr>
              <a:t>4) atitinka minimalius patikimo mokesčių mokėtojo kriterijus;</a:t>
            </a:r>
          </a:p>
          <a:p>
            <a:r>
              <a:rPr lang="lt-LT" sz="2800" dirty="0"/>
              <a:t> </a:t>
            </a:r>
          </a:p>
          <a:p>
            <a:endParaRPr lang="lt-LT"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46920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A701C-8EC2-9793-2399-0297C9CD1C59}"/>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DFA7B1B3-534C-72F0-B153-F7C3F330A857}"/>
              </a:ext>
            </a:extLst>
          </p:cNvPr>
          <p:cNvSpPr/>
          <p:nvPr/>
        </p:nvSpPr>
        <p:spPr>
          <a:xfrm>
            <a:off x="-1" y="0"/>
            <a:ext cx="12192000" cy="6858000"/>
          </a:xfrm>
          <a:prstGeom prst="rect">
            <a:avLst/>
          </a:prstGeom>
          <a:solidFill>
            <a:schemeClr val="accent5">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nis elementas 3">
            <a:extLst>
              <a:ext uri="{FF2B5EF4-FFF2-40B4-BE49-F238E27FC236}">
                <a16:creationId xmlns:a16="http://schemas.microsoft.com/office/drawing/2014/main" id="{82E9E4E2-D578-5AF4-17FF-BB535C343B8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3955" r="6866" b="27900"/>
          <a:stretch/>
        </p:blipFill>
        <p:spPr>
          <a:xfrm>
            <a:off x="3907468" y="0"/>
            <a:ext cx="8488719" cy="6858001"/>
          </a:xfrm>
          <a:prstGeom prst="rect">
            <a:avLst/>
          </a:prstGeom>
        </p:spPr>
      </p:pic>
      <p:pic>
        <p:nvPicPr>
          <p:cNvPr id="6" name="Grafinis elementas 5">
            <a:extLst>
              <a:ext uri="{FF2B5EF4-FFF2-40B4-BE49-F238E27FC236}">
                <a16:creationId xmlns:a16="http://schemas.microsoft.com/office/drawing/2014/main" id="{BBEE192C-3AC6-2766-A8B8-0572A86711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4189" y="5500907"/>
            <a:ext cx="2091253" cy="637120"/>
          </a:xfrm>
          <a:prstGeom prst="rect">
            <a:avLst/>
          </a:prstGeom>
        </p:spPr>
      </p:pic>
      <p:sp>
        <p:nvSpPr>
          <p:cNvPr id="2" name="TextBox 1">
            <a:extLst>
              <a:ext uri="{FF2B5EF4-FFF2-40B4-BE49-F238E27FC236}">
                <a16:creationId xmlns:a16="http://schemas.microsoft.com/office/drawing/2014/main" id="{855DFACA-B9A1-9D3B-7AF0-59C426721560}"/>
              </a:ext>
            </a:extLst>
          </p:cNvPr>
          <p:cNvSpPr txBox="1"/>
          <p:nvPr/>
        </p:nvSpPr>
        <p:spPr>
          <a:xfrm>
            <a:off x="457200" y="474453"/>
            <a:ext cx="11346026" cy="4570482"/>
          </a:xfrm>
          <a:prstGeom prst="rect">
            <a:avLst/>
          </a:prstGeom>
          <a:noFill/>
        </p:spPr>
        <p:txBody>
          <a:bodyPr wrap="square" rtlCol="0">
            <a:spAutoFit/>
          </a:bodyPr>
          <a:lstStyle/>
          <a:p>
            <a:pPr marL="0" marR="0" indent="457200" algn="just">
              <a:lnSpc>
                <a:spcPts val="1800"/>
              </a:lnSpc>
            </a:pPr>
            <a:r>
              <a:rPr lang="lt-LT" sz="2800" b="0" i="0" dirty="0">
                <a:solidFill>
                  <a:srgbClr val="000000"/>
                </a:solidFill>
                <a:effectLst/>
                <a:latin typeface="Times New Roman" panose="02020603050405020304" pitchFamily="18" charset="0"/>
              </a:rPr>
              <a:t> </a:t>
            </a:r>
            <a:r>
              <a:rPr lang="lt-LT" sz="2800" b="1" i="0" dirty="0">
                <a:solidFill>
                  <a:srgbClr val="000000"/>
                </a:solidFill>
                <a:effectLst/>
                <a:latin typeface="Times New Roman" panose="02020603050405020304" pitchFamily="18" charset="0"/>
              </a:rPr>
              <a:t>Reikalavimai viešosios naudos NVO</a:t>
            </a:r>
            <a:r>
              <a:rPr lang="lt-LT" sz="2800" b="0" i="0" dirty="0">
                <a:solidFill>
                  <a:srgbClr val="000000"/>
                </a:solidFill>
                <a:effectLst/>
                <a:latin typeface="Times New Roman" panose="02020603050405020304" pitchFamily="18" charset="0"/>
              </a:rPr>
              <a:t>:</a:t>
            </a:r>
          </a:p>
          <a:p>
            <a:endParaRPr lang="lt-LT" sz="2800" dirty="0">
              <a:solidFill>
                <a:srgbClr val="000000"/>
              </a:solidFill>
              <a:latin typeface="Times New Roman" panose="02020603050405020304" pitchFamily="18" charset="0"/>
            </a:endParaRPr>
          </a:p>
          <a:p>
            <a:r>
              <a:rPr lang="lt-LT" sz="2000" b="0" i="0" dirty="0">
                <a:solidFill>
                  <a:srgbClr val="000000"/>
                </a:solidFill>
                <a:effectLst/>
                <a:latin typeface="Times New Roman" panose="02020603050405020304" pitchFamily="18" charset="0"/>
              </a:rPr>
              <a:t>5) siekia išmatuojamo teigiamo socialinio poveikio visuomenei ar jos daliai, </a:t>
            </a:r>
          </a:p>
          <a:p>
            <a:r>
              <a:rPr lang="lt-LT" sz="2000" dirty="0">
                <a:solidFill>
                  <a:srgbClr val="000000"/>
                </a:solidFill>
                <a:latin typeface="Times New Roman" panose="02020603050405020304" pitchFamily="18" charset="0"/>
              </a:rPr>
              <a:t>- </a:t>
            </a:r>
            <a:r>
              <a:rPr lang="lt-LT" sz="2000" b="0" i="0" dirty="0">
                <a:solidFill>
                  <a:srgbClr val="000000"/>
                </a:solidFill>
                <a:effectLst/>
                <a:latin typeface="Times New Roman" panose="02020603050405020304" pitchFamily="18" charset="0"/>
              </a:rPr>
              <a:t>steigėjų ar dalyvių patvirtintame dokumente yra nurodžiusi siekiamo socialinio poveikio tikslą (sprendžiamą socialinę problemą);  socialinio poveikio rodiklius, kuriuos ji matuoja ir šių rodiklių vertinimo metodiką;</a:t>
            </a:r>
          </a:p>
          <a:p>
            <a:endParaRPr lang="lt-LT" sz="2000" dirty="0">
              <a:solidFill>
                <a:srgbClr val="000000"/>
              </a:solidFill>
              <a:latin typeface="Times New Roman" panose="02020603050405020304" pitchFamily="18" charset="0"/>
            </a:endParaRPr>
          </a:p>
          <a:p>
            <a:pPr marL="342900" indent="-342900">
              <a:buFontTx/>
              <a:buChar char="-"/>
            </a:pPr>
            <a:r>
              <a:rPr lang="lt-LT" sz="2000" b="0" i="0" dirty="0">
                <a:solidFill>
                  <a:srgbClr val="000000"/>
                </a:solidFill>
                <a:effectLst/>
                <a:latin typeface="Times New Roman" panose="02020603050405020304" pitchFamily="18" charset="0"/>
              </a:rPr>
              <a:t>vieną kartą per kalendorinius metus vertina praėjusių kalendorinių metų veiklos socialinį poveikį;</a:t>
            </a:r>
          </a:p>
          <a:p>
            <a:pPr marL="342900" indent="-342900">
              <a:buFontTx/>
              <a:buChar char="-"/>
            </a:pPr>
            <a:r>
              <a:rPr lang="lt-LT" sz="2000" dirty="0">
                <a:solidFill>
                  <a:srgbClr val="000000"/>
                </a:solidFill>
                <a:latin typeface="Times New Roman" panose="02020603050405020304" pitchFamily="18" charset="0"/>
              </a:rPr>
              <a:t>siekdama socialinio poveikio konsultuojasi </a:t>
            </a:r>
            <a:r>
              <a:rPr lang="lt-LT" sz="2000" b="0" i="0" dirty="0">
                <a:solidFill>
                  <a:srgbClr val="000000"/>
                </a:solidFill>
                <a:effectLst/>
                <a:latin typeface="Times New Roman" panose="02020603050405020304" pitchFamily="18" charset="0"/>
              </a:rPr>
              <a:t>su visuomene ir asmenimis, kuriems daromas socialinis poveikis;</a:t>
            </a:r>
          </a:p>
          <a:p>
            <a:pPr marL="342900" indent="-342900">
              <a:buFontTx/>
              <a:buChar char="-"/>
            </a:pPr>
            <a:r>
              <a:rPr lang="lt-LT" sz="2000" dirty="0">
                <a:solidFill>
                  <a:srgbClr val="000000"/>
                </a:solidFill>
                <a:latin typeface="Times New Roman" panose="02020603050405020304" pitchFamily="18" charset="0"/>
              </a:rPr>
              <a:t>s</a:t>
            </a:r>
            <a:r>
              <a:rPr lang="lt-LT" sz="2000" b="0" i="0" dirty="0">
                <a:solidFill>
                  <a:srgbClr val="000000"/>
                </a:solidFill>
                <a:effectLst/>
                <a:latin typeface="Times New Roman" panose="02020603050405020304" pitchFamily="18" charset="0"/>
              </a:rPr>
              <a:t>ocialinio poveikio rezultatai turi būti patvirtinti NVO steigėjų ar dalyvių ir skelbiami viešai. </a:t>
            </a:r>
          </a:p>
          <a:p>
            <a:pPr marL="342900" indent="-342900">
              <a:buFontTx/>
              <a:buChar char="-"/>
            </a:pPr>
            <a:endParaRPr lang="lt-LT" sz="2000" dirty="0">
              <a:solidFill>
                <a:srgbClr val="000000"/>
              </a:solidFill>
              <a:latin typeface="Times New Roman" panose="02020603050405020304" pitchFamily="18" charset="0"/>
            </a:endParaRPr>
          </a:p>
          <a:p>
            <a:r>
              <a:rPr lang="lt-LT" sz="2000" b="1" i="0" dirty="0">
                <a:solidFill>
                  <a:srgbClr val="FF0000"/>
                </a:solidFill>
                <a:effectLst/>
                <a:latin typeface="Times New Roman" panose="02020603050405020304" pitchFamily="18" charset="0"/>
              </a:rPr>
              <a:t>Socialinio poveikio matavimas taikomas tik toms nevyriausybinėms organizacijoms, kurių pagrindinis tikslas – teikti viešąsias paslaugas.</a:t>
            </a:r>
          </a:p>
          <a:p>
            <a:endParaRPr lang="lt-LT"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6400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ECD7A-C1CF-4409-5B91-08AC0106C6B1}"/>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28CB07E-4DC4-A68F-0513-2E2933874EF2}"/>
              </a:ext>
            </a:extLst>
          </p:cNvPr>
          <p:cNvSpPr/>
          <p:nvPr/>
        </p:nvSpPr>
        <p:spPr>
          <a:xfrm>
            <a:off x="-1" y="0"/>
            <a:ext cx="12192000" cy="6858000"/>
          </a:xfrm>
          <a:prstGeom prst="rect">
            <a:avLst/>
          </a:prstGeom>
          <a:solidFill>
            <a:schemeClr val="accent5">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nis elementas 3">
            <a:extLst>
              <a:ext uri="{FF2B5EF4-FFF2-40B4-BE49-F238E27FC236}">
                <a16:creationId xmlns:a16="http://schemas.microsoft.com/office/drawing/2014/main" id="{FDB5577F-742A-D7B3-8666-48E7F8F90CE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3955" r="6866" b="27900"/>
          <a:stretch/>
        </p:blipFill>
        <p:spPr>
          <a:xfrm>
            <a:off x="3907468" y="0"/>
            <a:ext cx="8488719" cy="6858001"/>
          </a:xfrm>
          <a:prstGeom prst="rect">
            <a:avLst/>
          </a:prstGeom>
        </p:spPr>
      </p:pic>
      <p:pic>
        <p:nvPicPr>
          <p:cNvPr id="6" name="Grafinis elementas 5">
            <a:extLst>
              <a:ext uri="{FF2B5EF4-FFF2-40B4-BE49-F238E27FC236}">
                <a16:creationId xmlns:a16="http://schemas.microsoft.com/office/drawing/2014/main" id="{FC9CA31B-7748-2193-73AD-6712DB082F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4189" y="5500907"/>
            <a:ext cx="2091253" cy="637120"/>
          </a:xfrm>
          <a:prstGeom prst="rect">
            <a:avLst/>
          </a:prstGeom>
        </p:spPr>
      </p:pic>
      <p:sp>
        <p:nvSpPr>
          <p:cNvPr id="2" name="TextBox 1">
            <a:extLst>
              <a:ext uri="{FF2B5EF4-FFF2-40B4-BE49-F238E27FC236}">
                <a16:creationId xmlns:a16="http://schemas.microsoft.com/office/drawing/2014/main" id="{BB1F3950-5B03-4101-6AC9-6A02E943FEAC}"/>
              </a:ext>
            </a:extLst>
          </p:cNvPr>
          <p:cNvSpPr txBox="1"/>
          <p:nvPr/>
        </p:nvSpPr>
        <p:spPr>
          <a:xfrm>
            <a:off x="457200" y="474453"/>
            <a:ext cx="11346026" cy="2908489"/>
          </a:xfrm>
          <a:prstGeom prst="rect">
            <a:avLst/>
          </a:prstGeom>
          <a:noFill/>
        </p:spPr>
        <p:txBody>
          <a:bodyPr wrap="square" rtlCol="0">
            <a:spAutoFit/>
          </a:bodyPr>
          <a:lstStyle/>
          <a:p>
            <a:pPr marL="0" marR="0" indent="457200" algn="just">
              <a:lnSpc>
                <a:spcPts val="1800"/>
              </a:lnSpc>
            </a:pPr>
            <a:r>
              <a:rPr lang="lt-LT" sz="2800" b="1" dirty="0">
                <a:solidFill>
                  <a:srgbClr val="000000"/>
                </a:solidFill>
                <a:latin typeface="Times New Roman" panose="02020603050405020304" pitchFamily="18" charset="0"/>
              </a:rPr>
              <a:t>V</a:t>
            </a:r>
            <a:r>
              <a:rPr lang="lt-LT" sz="2800" b="1" i="0" dirty="0">
                <a:solidFill>
                  <a:srgbClr val="000000"/>
                </a:solidFill>
                <a:effectLst/>
                <a:latin typeface="Times New Roman" panose="02020603050405020304" pitchFamily="18" charset="0"/>
              </a:rPr>
              <a:t>iešoji paslauga</a:t>
            </a:r>
            <a:endParaRPr lang="lt-LT" sz="2800" b="0" i="0" dirty="0">
              <a:solidFill>
                <a:srgbClr val="000000"/>
              </a:solidFill>
              <a:effectLst/>
              <a:latin typeface="Times New Roman" panose="02020603050405020304" pitchFamily="18" charset="0"/>
            </a:endParaRPr>
          </a:p>
          <a:p>
            <a:endParaRPr lang="lt-LT" sz="2800" dirty="0">
              <a:solidFill>
                <a:srgbClr val="000000"/>
              </a:solidFill>
              <a:latin typeface="Times New Roman" panose="02020603050405020304" pitchFamily="18" charset="0"/>
            </a:endParaRPr>
          </a:p>
          <a:p>
            <a:pPr marL="342900" indent="-342900">
              <a:buFontTx/>
              <a:buChar char="-"/>
            </a:pPr>
            <a:r>
              <a:rPr lang="lt-LT" sz="2000" b="1" i="0" dirty="0">
                <a:solidFill>
                  <a:srgbClr val="202122"/>
                </a:solidFill>
                <a:effectLst/>
                <a:latin typeface="Arial" panose="020B0604020202020204" pitchFamily="34" charset="0"/>
              </a:rPr>
              <a:t>Viešoji paslauga</a:t>
            </a:r>
            <a:r>
              <a:rPr lang="lt-LT" sz="2000" b="0" i="0" dirty="0">
                <a:solidFill>
                  <a:srgbClr val="202122"/>
                </a:solidFill>
                <a:effectLst/>
                <a:latin typeface="Arial" panose="020B0604020202020204" pitchFamily="34" charset="0"/>
              </a:rPr>
              <a:t> – </a:t>
            </a:r>
            <a:r>
              <a:rPr lang="lt-LT" sz="2000" dirty="0"/>
              <a:t>valstybės ar savivaldybių įsteigtų specialių įstaigų bei organizacijų veikla, teikianti gyventojams socialines, švietimo, mokslo, kultūros, sporto ir kitas įstatymų numatytas paslaugas. </a:t>
            </a:r>
          </a:p>
          <a:p>
            <a:pPr marL="342900" indent="-342900">
              <a:buFontTx/>
              <a:buChar char="-"/>
            </a:pPr>
            <a:endParaRPr lang="lt-LT" sz="2000" dirty="0"/>
          </a:p>
          <a:p>
            <a:pPr marL="342900" indent="-342900">
              <a:buFontTx/>
              <a:buChar char="-"/>
            </a:pPr>
            <a:r>
              <a:rPr lang="lt-LT" sz="2000" b="0" i="0" dirty="0">
                <a:solidFill>
                  <a:srgbClr val="091A5A"/>
                </a:solidFill>
                <a:effectLst/>
                <a:latin typeface="Public Sans"/>
              </a:rPr>
              <a:t>Savivaldybė yra atsakinga už viešųjų paslaugų teikimą gyventojams ir turi užtikrinti, kad viešosiomis paslaugomis galėtų naudotis visi savivaldybės gyventojai ir kad šios paslaugos būtų teikiamos nuolat.</a:t>
            </a:r>
            <a:endParaRPr lang="lt-LT" sz="2000" dirty="0"/>
          </a:p>
          <a:p>
            <a:endParaRPr lang="lt-LT" sz="2000" dirty="0">
              <a:solidFill>
                <a:srgbClr val="000000"/>
              </a:solidFill>
              <a:latin typeface="Times New Roman" panose="02020603050405020304" pitchFamily="18" charset="0"/>
            </a:endParaRPr>
          </a:p>
          <a:p>
            <a:r>
              <a:rPr lang="lt-LT" sz="2000" b="1" dirty="0">
                <a:solidFill>
                  <a:srgbClr val="010101"/>
                </a:solidFill>
                <a:latin typeface="Times New Roman" panose="02020603050405020304" pitchFamily="18" charset="0"/>
              </a:rPr>
              <a:t>Paslaugos teikiamos turint paslaugų teikimo sutartį, turint akreditaciją, </a:t>
            </a:r>
            <a:r>
              <a:rPr lang="lt-LT" sz="2000" b="1">
                <a:solidFill>
                  <a:srgbClr val="010101"/>
                </a:solidFill>
                <a:latin typeface="Times New Roman" panose="02020603050405020304" pitchFamily="18" charset="0"/>
              </a:rPr>
              <a:t>laimėjus pirkimą ir pan.</a:t>
            </a:r>
            <a:endParaRPr lang="lt-LT" sz="2800" dirty="0">
              <a:solidFill>
                <a:srgbClr val="010101"/>
              </a:solidFill>
              <a:latin typeface="Times New Roman" panose="02020603050405020304" pitchFamily="18" charset="0"/>
            </a:endParaRPr>
          </a:p>
        </p:txBody>
      </p:sp>
    </p:spTree>
    <p:extLst>
      <p:ext uri="{BB962C8B-B14F-4D97-AF65-F5344CB8AC3E}">
        <p14:creationId xmlns:p14="http://schemas.microsoft.com/office/powerpoint/2010/main" val="397038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B435F-0450-0210-8F0F-17BBCFFE1A39}"/>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36A3E91F-3FB9-51E4-C965-ED6066A59718}"/>
              </a:ext>
            </a:extLst>
          </p:cNvPr>
          <p:cNvSpPr/>
          <p:nvPr/>
        </p:nvSpPr>
        <p:spPr>
          <a:xfrm>
            <a:off x="-1" y="0"/>
            <a:ext cx="12192000" cy="6858000"/>
          </a:xfrm>
          <a:prstGeom prst="rect">
            <a:avLst/>
          </a:prstGeom>
          <a:solidFill>
            <a:schemeClr val="accent5">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nis elementas 3">
            <a:extLst>
              <a:ext uri="{FF2B5EF4-FFF2-40B4-BE49-F238E27FC236}">
                <a16:creationId xmlns:a16="http://schemas.microsoft.com/office/drawing/2014/main" id="{9F6BB467-4C06-6949-6781-B659BD85419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3955" r="6866" b="27900"/>
          <a:stretch/>
        </p:blipFill>
        <p:spPr>
          <a:xfrm>
            <a:off x="3907468" y="0"/>
            <a:ext cx="8488719" cy="6858001"/>
          </a:xfrm>
          <a:prstGeom prst="rect">
            <a:avLst/>
          </a:prstGeom>
        </p:spPr>
      </p:pic>
      <p:pic>
        <p:nvPicPr>
          <p:cNvPr id="6" name="Grafinis elementas 5">
            <a:extLst>
              <a:ext uri="{FF2B5EF4-FFF2-40B4-BE49-F238E27FC236}">
                <a16:creationId xmlns:a16="http://schemas.microsoft.com/office/drawing/2014/main" id="{99148E26-D857-E870-9891-1A93F46535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4189" y="5500907"/>
            <a:ext cx="2091253" cy="637120"/>
          </a:xfrm>
          <a:prstGeom prst="rect">
            <a:avLst/>
          </a:prstGeom>
        </p:spPr>
      </p:pic>
      <p:sp>
        <p:nvSpPr>
          <p:cNvPr id="2" name="TextBox 1">
            <a:extLst>
              <a:ext uri="{FF2B5EF4-FFF2-40B4-BE49-F238E27FC236}">
                <a16:creationId xmlns:a16="http://schemas.microsoft.com/office/drawing/2014/main" id="{EB8591DF-CFB7-933E-CCCD-BB7C7F8B6B52}"/>
              </a:ext>
            </a:extLst>
          </p:cNvPr>
          <p:cNvSpPr txBox="1"/>
          <p:nvPr/>
        </p:nvSpPr>
        <p:spPr>
          <a:xfrm>
            <a:off x="560717" y="827432"/>
            <a:ext cx="11518554" cy="4832092"/>
          </a:xfrm>
          <a:prstGeom prst="rect">
            <a:avLst/>
          </a:prstGeom>
          <a:noFill/>
        </p:spPr>
        <p:txBody>
          <a:bodyPr wrap="square" rtlCol="0">
            <a:spAutoFit/>
          </a:bodyPr>
          <a:lstStyle/>
          <a:p>
            <a:pPr algn="ctr"/>
            <a:r>
              <a:rPr lang="lt-LT" sz="2800" b="1" u="sng" dirty="0">
                <a:solidFill>
                  <a:srgbClr val="000000"/>
                </a:solidFill>
                <a:latin typeface="Times New Roman" panose="02020603050405020304" pitchFamily="18" charset="0"/>
              </a:rPr>
              <a:t>VN NVO</a:t>
            </a:r>
            <a:r>
              <a:rPr lang="en-US" sz="2800" b="1" u="sng" dirty="0">
                <a:solidFill>
                  <a:srgbClr val="000000"/>
                </a:solidFill>
                <a:latin typeface="Times New Roman" panose="02020603050405020304" pitchFamily="18" charset="0"/>
              </a:rPr>
              <a:t> </a:t>
            </a:r>
            <a:r>
              <a:rPr lang="lt-LT" sz="2800" b="1" u="sng" dirty="0">
                <a:solidFill>
                  <a:srgbClr val="000000"/>
                </a:solidFill>
                <a:latin typeface="Times New Roman" panose="02020603050405020304" pitchFamily="18" charset="0"/>
              </a:rPr>
              <a:t>suteikimo procesas:</a:t>
            </a:r>
          </a:p>
          <a:p>
            <a:endParaRPr lang="lt-LT" sz="2800" b="1" i="0" dirty="0">
              <a:solidFill>
                <a:srgbClr val="000000"/>
              </a:solidFill>
              <a:effectLst/>
              <a:latin typeface="Times New Roman" panose="02020603050405020304" pitchFamily="18" charset="0"/>
            </a:endParaRPr>
          </a:p>
          <a:p>
            <a:pPr marL="514350" indent="-514350">
              <a:buFontTx/>
              <a:buAutoNum type="arabicPeriod"/>
            </a:pPr>
            <a:r>
              <a:rPr lang="lt-LT" sz="2800" b="1" dirty="0">
                <a:solidFill>
                  <a:srgbClr val="000000"/>
                </a:solidFill>
                <a:latin typeface="Times New Roman" panose="02020603050405020304" pitchFamily="18" charset="0"/>
              </a:rPr>
              <a:t>Prašymai teikiami informacinėje sistemoje </a:t>
            </a:r>
            <a:r>
              <a:rPr lang="lt-LT" sz="2800" i="1" dirty="0">
                <a:solidFill>
                  <a:srgbClr val="000000"/>
                </a:solidFill>
                <a:latin typeface="Times New Roman" panose="02020603050405020304" pitchFamily="18" charset="0"/>
              </a:rPr>
              <a:t>SOPAS: </a:t>
            </a:r>
            <a:r>
              <a:rPr lang="lt-LT" sz="2000" i="1" u="sng" kern="100" dirty="0">
                <a:solidFill>
                  <a:srgbClr val="467886"/>
                </a:solidFill>
                <a:effectLst/>
                <a:latin typeface="Aptos" panose="020B0004020202020204" pitchFamily="34" charset="0"/>
                <a:ea typeface="Aptos" panose="020B0004020202020204" pitchFamily="34" charset="0"/>
                <a:cs typeface="DokChampa" panose="020B0604020202020204" pitchFamily="34" charset="-34"/>
                <a:hlinkClick r:id="rId7"/>
              </a:rPr>
              <a:t>https://sopas1.sppd.lt/login</a:t>
            </a:r>
            <a:endParaRPr lang="en-US" sz="2000" i="1" dirty="0">
              <a:solidFill>
                <a:srgbClr val="000000"/>
              </a:solidFill>
              <a:latin typeface="Times New Roman" panose="02020603050405020304" pitchFamily="18" charset="0"/>
            </a:endParaRPr>
          </a:p>
          <a:p>
            <a:endParaRPr lang="en-US" sz="2800" i="1" dirty="0">
              <a:solidFill>
                <a:srgbClr val="000000"/>
              </a:solidFill>
              <a:latin typeface="Times New Roman" panose="02020603050405020304" pitchFamily="18" charset="0"/>
            </a:endParaRPr>
          </a:p>
          <a:p>
            <a:r>
              <a:rPr lang="en-US" sz="2800" b="1" dirty="0">
                <a:solidFill>
                  <a:srgbClr val="000000"/>
                </a:solidFill>
                <a:effectLst/>
                <a:latin typeface="Times New Roman" panose="02020603050405020304" pitchFamily="18" charset="0"/>
              </a:rPr>
              <a:t>2. </a:t>
            </a:r>
            <a:r>
              <a:rPr lang="en-US" sz="2800" b="1" dirty="0" err="1">
                <a:solidFill>
                  <a:srgbClr val="000000"/>
                </a:solidFill>
                <a:effectLst/>
                <a:latin typeface="Times New Roman" panose="02020603050405020304" pitchFamily="18" charset="0"/>
              </a:rPr>
              <a:t>Socialini</a:t>
            </a:r>
            <a:r>
              <a:rPr lang="lt-LT" sz="2800" b="1" dirty="0">
                <a:solidFill>
                  <a:srgbClr val="000000"/>
                </a:solidFill>
                <a:effectLst/>
                <a:latin typeface="Times New Roman" panose="02020603050405020304" pitchFamily="18" charset="0"/>
              </a:rPr>
              <a:t>ų paslaugų ir priežiūros departamentas (SPPD) vertina </a:t>
            </a:r>
            <a:r>
              <a:rPr lang="en-US" sz="2800" b="1" dirty="0">
                <a:solidFill>
                  <a:srgbClr val="000000"/>
                </a:solidFill>
                <a:effectLst/>
                <a:latin typeface="Times New Roman" panose="02020603050405020304" pitchFamily="18" charset="0"/>
              </a:rPr>
              <a:t>     </a:t>
            </a:r>
            <a:r>
              <a:rPr lang="lt-LT" sz="2800" b="1" dirty="0">
                <a:solidFill>
                  <a:srgbClr val="000000"/>
                </a:solidFill>
                <a:effectLst/>
                <a:latin typeface="Times New Roman" panose="02020603050405020304" pitchFamily="18" charset="0"/>
              </a:rPr>
              <a:t>formaliuosius kriterijus</a:t>
            </a:r>
            <a:endParaRPr lang="en-US" sz="2800" b="1" dirty="0">
              <a:solidFill>
                <a:srgbClr val="000000"/>
              </a:solidFill>
              <a:effectLst/>
              <a:latin typeface="Times New Roman" panose="02020603050405020304" pitchFamily="18" charset="0"/>
            </a:endParaRPr>
          </a:p>
          <a:p>
            <a:endParaRPr lang="lt-LT" sz="2800" b="1" dirty="0">
              <a:solidFill>
                <a:srgbClr val="000000"/>
              </a:solidFill>
              <a:effectLst/>
              <a:latin typeface="Times New Roman" panose="02020603050405020304" pitchFamily="18" charset="0"/>
            </a:endParaRPr>
          </a:p>
          <a:p>
            <a:r>
              <a:rPr lang="en-US" sz="2800" b="1" dirty="0">
                <a:solidFill>
                  <a:srgbClr val="000000"/>
                </a:solidFill>
                <a:latin typeface="Times New Roman" panose="02020603050405020304" pitchFamily="18" charset="0"/>
              </a:rPr>
              <a:t>3. </a:t>
            </a:r>
            <a:r>
              <a:rPr lang="lt-LT" sz="2800" b="1" dirty="0">
                <a:solidFill>
                  <a:srgbClr val="000000"/>
                </a:solidFill>
                <a:latin typeface="Times New Roman" panose="02020603050405020304" pitchFamily="18" charset="0"/>
              </a:rPr>
              <a:t>Nacionalinė NVO taryba svarsto prašymus ir pateikia išvadą</a:t>
            </a:r>
            <a:endParaRPr lang="en-US" sz="2800" b="1" dirty="0">
              <a:solidFill>
                <a:srgbClr val="000000"/>
              </a:solidFill>
              <a:latin typeface="Times New Roman" panose="02020603050405020304" pitchFamily="18" charset="0"/>
            </a:endParaRPr>
          </a:p>
          <a:p>
            <a:endParaRPr lang="lt-LT" sz="2800" b="1" dirty="0">
              <a:solidFill>
                <a:srgbClr val="000000"/>
              </a:solidFill>
              <a:latin typeface="Times New Roman" panose="02020603050405020304" pitchFamily="18" charset="0"/>
            </a:endParaRPr>
          </a:p>
          <a:p>
            <a:r>
              <a:rPr lang="en-US" sz="2800" b="1" dirty="0">
                <a:solidFill>
                  <a:srgbClr val="000000"/>
                </a:solidFill>
                <a:effectLst/>
                <a:latin typeface="Times New Roman" panose="02020603050405020304" pitchFamily="18" charset="0"/>
              </a:rPr>
              <a:t>4. </a:t>
            </a:r>
            <a:r>
              <a:rPr lang="lt-LT" sz="2800" b="1" dirty="0">
                <a:solidFill>
                  <a:srgbClr val="000000"/>
                </a:solidFill>
                <a:effectLst/>
                <a:latin typeface="Times New Roman" panose="02020603050405020304" pitchFamily="18" charset="0"/>
              </a:rPr>
              <a:t>SPPD priima sprendimą</a:t>
            </a:r>
            <a:r>
              <a:rPr lang="en-US" sz="2800" b="1" dirty="0">
                <a:solidFill>
                  <a:srgbClr val="000000"/>
                </a:solidFill>
                <a:effectLst/>
                <a:latin typeface="Times New Roman" panose="02020603050405020304" pitchFamily="18" charset="0"/>
              </a:rPr>
              <a:t> </a:t>
            </a:r>
            <a:endParaRPr lang="lt-LT" sz="2800" b="1" dirty="0">
              <a:solidFill>
                <a:srgbClr val="000000"/>
              </a:solidFill>
              <a:effectLst/>
              <a:latin typeface="Times New Roman" panose="02020603050405020304" pitchFamily="18" charset="0"/>
            </a:endParaRPr>
          </a:p>
          <a:p>
            <a:endParaRPr lang="lt-LT"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39737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5B938-5AB3-ADF0-0C6D-25D30AC85EA5}"/>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365ADDE3-FE07-CB69-7006-CB905D741A17}"/>
              </a:ext>
            </a:extLst>
          </p:cNvPr>
          <p:cNvSpPr/>
          <p:nvPr/>
        </p:nvSpPr>
        <p:spPr>
          <a:xfrm>
            <a:off x="-1" y="0"/>
            <a:ext cx="12192000" cy="6858000"/>
          </a:xfrm>
          <a:prstGeom prst="rect">
            <a:avLst/>
          </a:prstGeom>
          <a:solidFill>
            <a:schemeClr val="accent5">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nis elementas 3">
            <a:extLst>
              <a:ext uri="{FF2B5EF4-FFF2-40B4-BE49-F238E27FC236}">
                <a16:creationId xmlns:a16="http://schemas.microsoft.com/office/drawing/2014/main" id="{5B745F74-1461-F58C-9F98-95F0E494086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3955" r="6866" b="27900"/>
          <a:stretch/>
        </p:blipFill>
        <p:spPr>
          <a:xfrm>
            <a:off x="3907468" y="0"/>
            <a:ext cx="8488719" cy="6858001"/>
          </a:xfrm>
          <a:prstGeom prst="rect">
            <a:avLst/>
          </a:prstGeom>
        </p:spPr>
      </p:pic>
      <p:pic>
        <p:nvPicPr>
          <p:cNvPr id="6" name="Grafinis elementas 5">
            <a:extLst>
              <a:ext uri="{FF2B5EF4-FFF2-40B4-BE49-F238E27FC236}">
                <a16:creationId xmlns:a16="http://schemas.microsoft.com/office/drawing/2014/main" id="{DA0341E1-E130-203B-77A6-4FC627A5CE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4189" y="5500907"/>
            <a:ext cx="2091253" cy="637120"/>
          </a:xfrm>
          <a:prstGeom prst="rect">
            <a:avLst/>
          </a:prstGeom>
        </p:spPr>
      </p:pic>
      <p:sp>
        <p:nvSpPr>
          <p:cNvPr id="2" name="TextBox 1">
            <a:extLst>
              <a:ext uri="{FF2B5EF4-FFF2-40B4-BE49-F238E27FC236}">
                <a16:creationId xmlns:a16="http://schemas.microsoft.com/office/drawing/2014/main" id="{0D5F1932-F16E-3369-494D-661FEF4C3F34}"/>
              </a:ext>
            </a:extLst>
          </p:cNvPr>
          <p:cNvSpPr txBox="1"/>
          <p:nvPr/>
        </p:nvSpPr>
        <p:spPr>
          <a:xfrm>
            <a:off x="560717" y="827432"/>
            <a:ext cx="11518554" cy="4832092"/>
          </a:xfrm>
          <a:prstGeom prst="rect">
            <a:avLst/>
          </a:prstGeom>
          <a:noFill/>
        </p:spPr>
        <p:txBody>
          <a:bodyPr wrap="square" rtlCol="0">
            <a:spAutoFit/>
          </a:bodyPr>
          <a:lstStyle/>
          <a:p>
            <a:pPr algn="ctr"/>
            <a:r>
              <a:rPr lang="lt-LT" sz="2800" b="1" u="sng" dirty="0">
                <a:solidFill>
                  <a:srgbClr val="000000"/>
                </a:solidFill>
                <a:latin typeface="Times New Roman" panose="02020603050405020304" pitchFamily="18" charset="0"/>
              </a:rPr>
              <a:t>Terminai</a:t>
            </a:r>
            <a:endParaRPr lang="en-US" sz="2800" b="1" u="sng" dirty="0">
              <a:solidFill>
                <a:srgbClr val="000000"/>
              </a:solidFill>
              <a:latin typeface="Times New Roman" panose="02020603050405020304" pitchFamily="18" charset="0"/>
            </a:endParaRPr>
          </a:p>
          <a:p>
            <a:pPr algn="ctr"/>
            <a:endParaRPr lang="en-US" sz="2800" b="1" u="sng" dirty="0">
              <a:solidFill>
                <a:srgbClr val="000000"/>
              </a:solidFill>
              <a:latin typeface="Times New Roman" panose="02020603050405020304" pitchFamily="18" charset="0"/>
            </a:endParaRPr>
          </a:p>
          <a:p>
            <a:pPr marL="457200" indent="-457200" algn="just">
              <a:buFont typeface="Arial" panose="020B0604020202020204" pitchFamily="34" charset="0"/>
              <a:buChar char="•"/>
            </a:pPr>
            <a:r>
              <a:rPr lang="en-US" sz="2800" b="1" dirty="0" err="1">
                <a:solidFill>
                  <a:srgbClr val="000000"/>
                </a:solidFill>
                <a:latin typeface="Times New Roman" panose="02020603050405020304" pitchFamily="18" charset="0"/>
              </a:rPr>
              <a:t>Jei</a:t>
            </a:r>
            <a:r>
              <a:rPr lang="en-US" sz="2800" b="1"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pra</a:t>
            </a:r>
            <a:r>
              <a:rPr lang="lt-LT" sz="2800" b="1" dirty="0" err="1">
                <a:solidFill>
                  <a:srgbClr val="000000"/>
                </a:solidFill>
                <a:latin typeface="Times New Roman" panose="02020603050405020304" pitchFamily="18" charset="0"/>
              </a:rPr>
              <a:t>šymas</a:t>
            </a:r>
            <a:r>
              <a:rPr lang="lt-LT" sz="2800" b="1" dirty="0">
                <a:solidFill>
                  <a:srgbClr val="000000"/>
                </a:solidFill>
                <a:latin typeface="Times New Roman" panose="02020603050405020304" pitchFamily="18" charset="0"/>
              </a:rPr>
              <a:t> atmestas dėl netinkamai pateiktų dokumentų – pakartotinai teikiamas po </a:t>
            </a:r>
            <a:r>
              <a:rPr lang="en-US" sz="2800" b="1" dirty="0">
                <a:solidFill>
                  <a:srgbClr val="000000"/>
                </a:solidFill>
                <a:latin typeface="Times New Roman" panose="02020603050405020304" pitchFamily="18" charset="0"/>
              </a:rPr>
              <a:t>1 </a:t>
            </a:r>
            <a:r>
              <a:rPr lang="lt-LT" sz="2800" b="1" dirty="0">
                <a:solidFill>
                  <a:srgbClr val="000000"/>
                </a:solidFill>
                <a:latin typeface="Times New Roman" panose="02020603050405020304" pitchFamily="18" charset="0"/>
              </a:rPr>
              <a:t>mėn.</a:t>
            </a:r>
          </a:p>
          <a:p>
            <a:pPr algn="just"/>
            <a:endParaRPr lang="en-US" sz="2800" b="1" dirty="0">
              <a:solidFill>
                <a:srgbClr val="000000"/>
              </a:solidFill>
              <a:latin typeface="Times New Roman" panose="02020603050405020304" pitchFamily="18" charset="0"/>
            </a:endParaRPr>
          </a:p>
          <a:p>
            <a:pPr marL="457200" indent="-457200" algn="just">
              <a:buFont typeface="Arial" panose="020B0604020202020204" pitchFamily="34" charset="0"/>
              <a:buChar char="•"/>
            </a:pPr>
            <a:r>
              <a:rPr lang="en-US" sz="2800" b="1" dirty="0" err="1">
                <a:solidFill>
                  <a:srgbClr val="000000"/>
                </a:solidFill>
                <a:latin typeface="Times New Roman" panose="02020603050405020304" pitchFamily="18" charset="0"/>
              </a:rPr>
              <a:t>Jei</a:t>
            </a:r>
            <a:r>
              <a:rPr lang="en-US" sz="2800" b="1" dirty="0">
                <a:solidFill>
                  <a:srgbClr val="000000"/>
                </a:solidFill>
                <a:latin typeface="Times New Roman" panose="02020603050405020304" pitchFamily="18" charset="0"/>
              </a:rPr>
              <a:t> NVO </a:t>
            </a:r>
            <a:r>
              <a:rPr lang="lt-LT" sz="2800" b="1" dirty="0">
                <a:solidFill>
                  <a:srgbClr val="000000"/>
                </a:solidFill>
                <a:latin typeface="Times New Roman" panose="02020603050405020304" pitchFamily="18" charset="0"/>
              </a:rPr>
              <a:t>ne</a:t>
            </a:r>
            <a:r>
              <a:rPr lang="en-US" sz="2800" b="1" dirty="0" err="1">
                <a:solidFill>
                  <a:srgbClr val="000000"/>
                </a:solidFill>
                <a:latin typeface="Times New Roman" panose="02020603050405020304" pitchFamily="18" charset="0"/>
              </a:rPr>
              <a:t>buvo</a:t>
            </a:r>
            <a:r>
              <a:rPr lang="en-US" sz="2800" b="1"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pripa</a:t>
            </a:r>
            <a:r>
              <a:rPr lang="lt-LT" sz="2800" b="1" dirty="0">
                <a:solidFill>
                  <a:srgbClr val="000000"/>
                </a:solidFill>
                <a:latin typeface="Times New Roman" panose="02020603050405020304" pitchFamily="18" charset="0"/>
              </a:rPr>
              <a:t>ž</a:t>
            </a:r>
            <a:r>
              <a:rPr lang="en-US" sz="2800" b="1" dirty="0" err="1">
                <a:solidFill>
                  <a:srgbClr val="000000"/>
                </a:solidFill>
                <a:latin typeface="Times New Roman" panose="02020603050405020304" pitchFamily="18" charset="0"/>
              </a:rPr>
              <a:t>inta</a:t>
            </a:r>
            <a:r>
              <a:rPr lang="en-US" sz="2800" b="1" dirty="0">
                <a:solidFill>
                  <a:srgbClr val="000000"/>
                </a:solidFill>
                <a:latin typeface="Times New Roman" panose="02020603050405020304" pitchFamily="18" charset="0"/>
              </a:rPr>
              <a:t> </a:t>
            </a:r>
            <a:r>
              <a:rPr lang="lt-LT" sz="2800" b="1" dirty="0">
                <a:solidFill>
                  <a:srgbClr val="000000"/>
                </a:solidFill>
                <a:latin typeface="Times New Roman" panose="02020603050405020304" pitchFamily="18" charset="0"/>
              </a:rPr>
              <a:t>viešosios naudos – pakartotinai prašymas teikiamas po </a:t>
            </a:r>
            <a:r>
              <a:rPr lang="en-US" sz="2800" b="1" dirty="0">
                <a:solidFill>
                  <a:srgbClr val="000000"/>
                </a:solidFill>
                <a:latin typeface="Times New Roman" panose="02020603050405020304" pitchFamily="18" charset="0"/>
              </a:rPr>
              <a:t>6 m</a:t>
            </a:r>
            <a:r>
              <a:rPr lang="lt-LT" sz="2800" b="1" dirty="0" err="1">
                <a:solidFill>
                  <a:srgbClr val="000000"/>
                </a:solidFill>
                <a:latin typeface="Times New Roman" panose="02020603050405020304" pitchFamily="18" charset="0"/>
              </a:rPr>
              <a:t>ėn</a:t>
            </a:r>
            <a:r>
              <a:rPr lang="lt-LT" sz="2800" b="1" dirty="0">
                <a:solidFill>
                  <a:srgbClr val="000000"/>
                </a:solidFill>
                <a:latin typeface="Times New Roman" panose="02020603050405020304" pitchFamily="18" charset="0"/>
              </a:rPr>
              <a:t>.</a:t>
            </a:r>
          </a:p>
          <a:p>
            <a:pPr algn="just"/>
            <a:endParaRPr lang="lt-LT" sz="2800" b="1" dirty="0">
              <a:solidFill>
                <a:srgbClr val="000000"/>
              </a:solidFill>
              <a:latin typeface="Times New Roman" panose="02020603050405020304" pitchFamily="18" charset="0"/>
            </a:endParaRPr>
          </a:p>
          <a:p>
            <a:pPr marL="457200" indent="-457200" algn="just">
              <a:buFont typeface="Arial" panose="020B0604020202020204" pitchFamily="34" charset="0"/>
              <a:buChar char="•"/>
            </a:pPr>
            <a:r>
              <a:rPr lang="lt-LT" sz="2800" b="1" dirty="0">
                <a:solidFill>
                  <a:srgbClr val="000000"/>
                </a:solidFill>
                <a:latin typeface="Times New Roman" panose="02020603050405020304" pitchFamily="18" charset="0"/>
              </a:rPr>
              <a:t>Kas dvejus metus SPPD reikia pateikti patvirtinimą, kad NVO ir toliau atitinka viešosios naudos kriterijus. </a:t>
            </a:r>
          </a:p>
          <a:p>
            <a:pPr algn="ctr"/>
            <a:endParaRPr lang="lt-LT" sz="2800" b="1" u="sng"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78238142"/>
      </p:ext>
    </p:extLst>
  </p:cSld>
  <p:clrMapOvr>
    <a:masterClrMapping/>
  </p:clrMapOvr>
</p:sld>
</file>

<file path=ppt/theme/theme1.xml><?xml version="1.0" encoding="utf-8"?>
<a:theme xmlns:a="http://schemas.openxmlformats.org/drawingml/2006/main" name="Tema1">
  <a:themeElements>
    <a:clrScheme name="SADM">
      <a:dk1>
        <a:srgbClr val="003850"/>
      </a:dk1>
      <a:lt1>
        <a:sysClr val="window" lastClr="FFFFFF"/>
      </a:lt1>
      <a:dk2>
        <a:srgbClr val="373545"/>
      </a:dk2>
      <a:lt2>
        <a:srgbClr val="CEDBE6"/>
      </a:lt2>
      <a:accent1>
        <a:srgbClr val="239778"/>
      </a:accent1>
      <a:accent2>
        <a:srgbClr val="2052A0"/>
      </a:accent2>
      <a:accent3>
        <a:srgbClr val="75BDA7"/>
      </a:accent3>
      <a:accent4>
        <a:srgbClr val="58B6C0"/>
      </a:accent4>
      <a:accent5>
        <a:srgbClr val="3494BA"/>
      </a:accent5>
      <a:accent6>
        <a:srgbClr val="2683C6"/>
      </a:accent6>
      <a:hlink>
        <a:srgbClr val="00B050"/>
      </a:hlink>
      <a:folHlink>
        <a:srgbClr val="0070C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ading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73A9C065-3D2E-4F2C-A97E-AE54CFC0A075}" vid="{CFAC84CE-B613-4F91-8618-4B0479113A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fcc2856-60fd-4cfb-ac69-0ef30426ccbe" xsi:nil="true"/>
    <lcf76f155ced4ddcb4097134ff3c332f xmlns="1be83561-7ae4-4ea4-b5d5-9197849f0ac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as" ma:contentTypeID="0x01010029B28C303F86E2448BF1A08D96ED7E62" ma:contentTypeVersion="16" ma:contentTypeDescription="Kurkite naują dokumentą." ma:contentTypeScope="" ma:versionID="5d6e7327b5622b10e571f39ea95a2990">
  <xsd:schema xmlns:xsd="http://www.w3.org/2001/XMLSchema" xmlns:xs="http://www.w3.org/2001/XMLSchema" xmlns:p="http://schemas.microsoft.com/office/2006/metadata/properties" xmlns:ns2="1be83561-7ae4-4ea4-b5d5-9197849f0acf" xmlns:ns3="bfcc2856-60fd-4cfb-ac69-0ef30426ccbe" targetNamespace="http://schemas.microsoft.com/office/2006/metadata/properties" ma:root="true" ma:fieldsID="c71ba6be07e1ab45f861ebe8618c2acb" ns2:_="" ns3:_="">
    <xsd:import namespace="1be83561-7ae4-4ea4-b5d5-9197849f0acf"/>
    <xsd:import namespace="bfcc2856-60fd-4cfb-ac69-0ef30426cc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e83561-7ae4-4ea4-b5d5-9197849f0a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Vaizdų žymės" ma:readOnly="false" ma:fieldId="{5cf76f15-5ced-4ddc-b409-7134ff3c332f}" ma:taxonomyMulti="true" ma:sspId="795c5fd6-58ac-49e6-a81e-c08b3bf5cda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cc2856-60fd-4cfb-ac69-0ef30426ccb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74a3a6b-2a67-4dc8-acda-4e5810e4f23b}" ma:internalName="TaxCatchAll" ma:showField="CatchAllData" ma:web="bfcc2856-60fd-4cfb-ac69-0ef30426ccb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Bendrinta su išsamia informacij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2E8077-4C87-4222-B941-3C80142AFC79}">
  <ds:schemaRefs>
    <ds:schemaRef ds:uri="http://schemas.microsoft.com/office/2006/metadata/properties"/>
    <ds:schemaRef ds:uri="http://schemas.microsoft.com/office/infopath/2007/PartnerControls"/>
    <ds:schemaRef ds:uri="bfcc2856-60fd-4cfb-ac69-0ef30426ccbe"/>
    <ds:schemaRef ds:uri="1be83561-7ae4-4ea4-b5d5-9197849f0acf"/>
  </ds:schemaRefs>
</ds:datastoreItem>
</file>

<file path=customXml/itemProps2.xml><?xml version="1.0" encoding="utf-8"?>
<ds:datastoreItem xmlns:ds="http://schemas.openxmlformats.org/officeDocument/2006/customXml" ds:itemID="{ED46F8A4-73F5-4EDA-B08D-2FDF7284F8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e83561-7ae4-4ea4-b5d5-9197849f0acf"/>
    <ds:schemaRef ds:uri="bfcc2856-60fd-4cfb-ac69-0ef30426cc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B65405-BBCD-4806-A272-A7C2BE89403B}">
  <ds:schemaRefs>
    <ds:schemaRef ds:uri="http://schemas.microsoft.com/sharepoint/v3/contenttype/forms"/>
  </ds:schemaRefs>
</ds:datastoreItem>
</file>

<file path=docMetadata/LabelInfo.xml><?xml version="1.0" encoding="utf-8"?>
<clbl:labelList xmlns:clbl="http://schemas.microsoft.com/office/2020/mipLabelMetadata">
  <clbl:label id="{6805d261-d7a5-4e14-8c0d-c93de7223ee6}" enabled="1" method="Standard" siteId="{6062c8a2-d353-46c2-92d8-0dd75d1f4b63}" contentBits="2" removed="0"/>
</clbl:labelList>
</file>

<file path=docProps/app.xml><?xml version="1.0" encoding="utf-8"?>
<Properties xmlns="http://schemas.openxmlformats.org/officeDocument/2006/extended-properties" xmlns:vt="http://schemas.openxmlformats.org/officeDocument/2006/docPropsVTypes">
  <Template/>
  <TotalTime>44215</TotalTime>
  <Words>471</Words>
  <Application>Microsoft Office PowerPoint</Application>
  <PresentationFormat>Plačiaekranė</PresentationFormat>
  <Paragraphs>66</Paragraphs>
  <Slides>8</Slides>
  <Notes>8</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8</vt:i4>
      </vt:variant>
    </vt:vector>
  </HeadingPairs>
  <TitlesOfParts>
    <vt:vector size="16" baseType="lpstr">
      <vt:lpstr>Aptos</vt:lpstr>
      <vt:lpstr>Arial</vt:lpstr>
      <vt:lpstr>Calibri</vt:lpstr>
      <vt:lpstr>Calibri bold</vt:lpstr>
      <vt:lpstr>Calibri Light</vt:lpstr>
      <vt:lpstr>Public Sans</vt:lpstr>
      <vt:lpstr>Times New Roman</vt:lpstr>
      <vt:lpstr>Tema1</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Tomas Milevičius</cp:lastModifiedBy>
  <cp:revision>8151</cp:revision>
  <dcterms:created xsi:type="dcterms:W3CDTF">2015-09-24T05:44:04Z</dcterms:created>
  <dcterms:modified xsi:type="dcterms:W3CDTF">2026-01-19T11:40:50Z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0x01010029B28C303F86E2448BF1A08D96ED7E62</vt:lpwstr>
  </property>
  <property fmtid="{D5CDD505-2E9C-101B-9397-08002B2CF9AE}" pid="3" name="ClassificationContentMarkingFooterLocations">
    <vt:lpwstr>Tema1:8</vt:lpwstr>
  </property>
  <property fmtid="{D5CDD505-2E9C-101B-9397-08002B2CF9AE}" pid="4" name="ClassificationContentMarkingFooterText">
    <vt:lpwstr>Socialinės apsaugos ir darbo ministerija bei pavaldžios įstaigos | Vidiniam naudojimui</vt:lpwstr>
  </property>
</Properties>
</file>